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137B8-46FE-4B26-8D68-763332A5F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D8984-C1EE-4332-8E7F-769ED3F94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4E868-D821-4C90-A297-E2594F971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1D36C-DB30-4808-B4C4-3A284EFB9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72C23-5915-4950-A3D4-069A35CF1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400C15-62FB-437E-BE5E-2197429A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DF5436-A04F-4EC4-9F63-E679F0984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A5F9D-CC13-4E44-87CC-CCFA683D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2016A-35F3-4615-85D0-B943845DF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13FD9-37FE-4B45-B86B-96AFFE9BF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19B2D-BF81-49BB-B166-A65FEEC23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2000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新生儿肺炎出院指导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预防与复查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新生儿肺炎是指新生儿期发生的肺部炎症，是新生儿期最常见的感染性疾病。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新生儿肺炎可分为吸入性肺炎和感染性肺炎两大类。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新生儿肺炎的病因多样，包括宫内感染、分娩过程中感染和出生后感染。其中，吸入性肺炎多与分娩过程中或出生后护理不当有关，感染性肺炎则多由病毒或细菌感染引起。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新生儿肺炎的症状表现多样，常见的有发热、咳嗽、气促、呼吸困难等，部分患儿可能出现吐沫、呛奶等症状。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医生根据患儿的症状、体征和相关检查结果进行综合评估，确诊新生儿肺炎需要进行胸部X线检查和实验室检查。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治疗新生儿肺炎的方法包括抗感染治疗、对症治疗和护理措施等。对于吸入性肺炎，需要保持呼吸道通畅，必要时进行吸氧治疗；对于感染性肺炎，需要使用抗生素或抗病毒药物进行治疗。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81" r="24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出院前的准备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医生告知事项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告知家长宝宝病情及出院后注意事项。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提醒家长按时给宝宝服药和复查。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指导家长如何观察宝宝病情变化，如出现异常及时就医。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家长应保持积极乐观的心态，给予宝宝足够的关爱和呵护。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家长应学会正确喂养和护理技巧，以便更好地照顾宝宝。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家长应了解宝宝的需求，及时回应并满足宝宝的生理和心理需求。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家长心理准备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831" b="148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保持室内空气流通，定期开窗通风。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调整室温至适宜宝宝的温度，一般保持在22-24℃左右。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保持室内安静，避免噪音干扰。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保持室内卫生清洁，定期清洗宝宝的衣物和玩具。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https://d.book118.com/128062000032006040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2024-09-18T11:46:22.737</cp:lastPrinted>
  <dcterms:created xsi:type="dcterms:W3CDTF">2024-09-18T03:46:22Z</dcterms:created>
  <dcterms:modified xsi:type="dcterms:W3CDTF">2024-09-18T03:46:25Z</dcterms:modified>
</cp:coreProperties>
</file>