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3F242-370B-4803-A0C7-A9B68E481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273CC-4D32-4958-95AC-B441E4B29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8AC2F-D35A-44A5-B8D4-9755F9C75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0C8998-45C0-4269-8196-F835CD750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15BBB7-44C5-4BA9-8C1F-191FA2B06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C1898C-21A1-4D38-B2C6-87133A751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8AE5AF-9775-4214-BDFD-C47234927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8760F-3593-4961-A0D6-427C6A9A0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40B9D4-E055-4848-BFCF-D070D6625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73C09-E506-4C43-A897-04165D9E9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A606D-9123-4B14-BD26-16B18A416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62014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23.酒店管理中的客户关系管理和客户留存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客户识别与分类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客户忠诚度培养与维系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客户流失预警与挽回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数据驱动下的客户关系管理优化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客户关系管理概述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客户关系管理（CRM）是一种以客户为中心的商业策略，旨在通过深入了解客户需求、优化客户体验和提高客户满意度，从而建立长期、稳定、互利的客户关系。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在竞争激烈的酒店市场中，良好的客户关系管理对于酒店的长远发展至关重要。通过有效的客户关系管理，酒店可以更好地了解客户需求，提供个性化服务，增强客户忠诚度，进而提升酒店业绩和品牌形象。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客户信息管理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客户关怀计划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客户关系管理在酒店业中的应用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根据客户的不同需求和偏好，酒店为客户提供个性化的住宿体验，如定制房间布置、提供特殊餐饮等。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酒店定期收集客户对酒店服务、设施等方面的反馈，及时发现问题并改进，提高客户满意度。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酒店通过建立完善的客户信息数据库，记录客户的个人信息、消费习惯、偏好等，以便为客户提供更加精准的服务。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酒店通过定期向客户发送问候邮件、赠送小礼品等方式，表达对客户的关心和感谢，增强客户对酒店的归属感。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社交媒体互动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客户体验优化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客户关系管理的发展趋势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随着大数据技术的发展，酒店将更加依赖数据来洞察客户需求和行为，从而制定更加精准的营销策略和服务方案。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人工智能技术在客户关系管理中的应用将逐渐普及，如智能客服、智能推荐等，提高客户服务效率和质量。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社交媒体成为酒店与客户互动的重要渠道，酒店需要积极运用社交媒体平台与客户保持紧密联系，提升品牌影响力。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酒店将更加注重提升客户体验，从硬件设施到软件服务全方位满足客户需求，打造极致的客户体验。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客户识别与分类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客户画像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通过酒店管理系统收集客户基本信息，如姓名、联系方式、入住记录等。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运用数据挖掘和分析技术，对客户信息进行深入剖析，发现客户的行为模式、偏好和需求。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根据分析结果，为客户打上标签，构建客户画像，以便更好地了解客户。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客户识别方法及技巧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根据客户价值、忠诚度、消费能力等因素，将客户分为不同类型，如高价值客户、忠诚客户、潜在客户等。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针对不同类型的客户，制定相应的管理策略，如提供个性化服务、推出优惠政策、加强客户关系维护等。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分类策略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客户分类标准与策略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不同类型客户的管理策略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提供高端、个性化的服务，如私人管家服务、专属礼遇等，以提高客户满意度和忠诚度。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通过积分奖励、会员特权等方式，鼓励客户持续消费并保持忠诚度。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加强营销推广，提高品牌知名度，吸引潜在客户关注和选择酒店。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高价值客户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忠诚客户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潜在客户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客户满意度提升策略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定期调查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问题诊断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客户满意度调查与分析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对收集到的数据进行深入分析，了解客户的需求、期望和不满。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针对分析结果，找出服务中存在的问题和不足之处。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通过问卷、在线评价等方式定期收集客户对酒店服务的满意度反馈。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设施改善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服务质量提升措施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加强员工服务意识和技能培训，提高服务质量和效率。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简化和优化服务流程，减少客户等待时间和不便。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对酒店硬件设施进行定期维护和升级，确保客户体验舒适。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https://d.book118.com/128062014053006045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2024-09-25T20:46:19.177</cp:lastPrinted>
  <dcterms:created xsi:type="dcterms:W3CDTF">2024-09-25T12:46:19Z</dcterms:created>
  <dcterms:modified xsi:type="dcterms:W3CDTF">2024-09-25T12:46:21Z</dcterms:modified>
</cp:coreProperties>
</file>