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541F4-67F4-4018-A283-D5E9DCADD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4B1637-8B75-4EEC-9D6B-893179394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20A30F-1C93-4479-B090-70A299A5C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C44776-5229-4042-8C5D-060E67E78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02DCC4-BEC1-4036-939E-E06368FCB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A12EF2-12C1-4EB5-97BF-5F87EBD34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A326C1-6B8F-4535-89D2-D1BB61ED7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E3A206-2103-4ED5-B877-628F431DC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4EDC96-1199-494C-AF7E-D1BFB44E2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55661-3050-4D9D-897D-CADDC87EE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44784E-F3BE-43F1-9D26-76C616338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6211605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绿色护理查房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绿色护理查房的理念与原则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绿色护理查房的实施步骤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绿色护理查房的技巧与方法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绿色护理查房的实践与效果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绿色护理查房的挑战与对策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86" b="148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提升护理质量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通过查房，护士可以及时了解患者的病情变化，评估护理效果，从而调整护理计划，确保患者得到高质量的护理服务。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促进医护合作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查房是医生、护士和其他医疗团队成员共同参与的活动，有助于加强团队之间的沟通和协作，提高整体医疗效果。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培养护士专业素养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查房过程中，护士需要展示其专业知识、技能和判断力，通过与医生和其他团队成员的交流和学习，不断提升自身专业素养。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查房的定义和意义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评估护理效果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查房过程中，护士可以对患者的护理效果进行评估，发现存在的问题并及时采取改进措施。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及时了解患者病情变化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通过查房，医疗团队可以及时了解患者的病情变化，为后续治疗和护理提供准确依据。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查房定义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查房是医疗团队在特定时间对患者进行巡视和检查的活动，旨在评估患者的病情、治疗效果和护理措施的执行情况。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调整治疗方案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医生可以根据查房结果调整患者的治疗方案，确保治疗的有效性和安全性。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提高患者满意度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通过查房，医疗团队可以加强与患者的沟通和交流，了解患者的需求和意见，从而提高患者满意度。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绿色护理查房的理念与原则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绿色护理查房强调在医疗护理过程中，注重环境保护，减少医疗垃圾和污染物的产生。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资源节约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倡导合理利用医疗资源，避免浪费，提高资源使用效率。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关注患者安全与健康，提供优质的医疗护理服务，确保患者得到及时、有效的治疗。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绿色护理查房的概念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尽量减少医疗护理过程中使用的物品和资源，降低对环境的影响。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减量化原则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对于一次性使用的医疗用品和设备，应探索再利用的可能性，减少浪费。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再利用原则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医疗垃圾和污染物应进行无害化处理，避免对环境和人体健康造成危害。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无害化原则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绿色护理查房的原则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绿色护理查房关注患者安全与健康，有助于提高医疗质量和护理水平。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49" r="49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" r="1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提升医疗质量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通过节约资源和保护环境，推动医疗卫生事业的可持续发展。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绿色护理查房有助于医护人员树立环保意识，形成节约资源、保护环境的良好风尚。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增强环保意识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绿色护理查房的意义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绿色护理查房的实施步骤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资料收集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收集与查房目标相关的资料，如患者病历、医嘱、护理记录等，以便全面了解患者情况。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明确查房的目的和重点，制定详细的查房计划，包括查房的时间、地点、参与人员等。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环境准备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确保查房环境整洁、安静，准备好所需的设备和物品，如听诊器、血压计、手电筒等。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500" r="16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08" r="16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08" r="16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前期准备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与患者及其家属进行充分沟通，解答他们的疑问和困惑，同时将查房结果和建议详细记录在护理记录单上。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仔细观察患者的面色、神态、呼吸等生命体征，评估患者的疼痛、舒适度等情况，了解患者的需求和问题。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进入病房前，先向患者问候并自我介绍，说明查房的目的和流程，以缓解患者的紧张情绪。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根据查房目标，对患者的伤口、管道、皮肤等进行检查，给予患者专业的护理指导和建议。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观察与评估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问候与自我介绍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检查与指导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沟通与记录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查房过程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在查房结束后，对查房过程中发现的问题进行总结和反馈，提出改进措施和建议。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总结与反馈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" r="146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对于需要跟进的问题，指定专人负责跟进和落实，确保问题得到及时解决。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跟进与落实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定期对绿色护理查房的实施效果进行评估和改进，不断提高查房的质量和效率。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绿色护理查房的技巧与方法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https://d.book118.com/128062116051006046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2024-09-27T05:02:56.545</cp:lastPrinted>
  <dcterms:created xsi:type="dcterms:W3CDTF">2024-09-26T21:02:56Z</dcterms:created>
  <dcterms:modified xsi:type="dcterms:W3CDTF">2024-09-26T21:02:58Z</dcterms:modified>
</cp:coreProperties>
</file>