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95860D8-83DB-4BBB-9523-F86A871C012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106CEFD-E22A-43D3-9FFA-5AE62CF8EDC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350330A-AF0C-45DA-B493-9680821B355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0F6F3E1-C5F7-4CB7-ACE9-A159DE34E26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69EA713-210E-4DAF-B062-79F197BC357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A02A11E-A477-41A7-B6AC-0F46AEB1480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0EAF0CC-64FC-4699-8B42-BD08FA8E75A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3AA8048-3B54-4D99-BA8A-78EE9AFA7EB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A0204D8-BA5B-4780-8D21-1F561AD0BB7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953AA3E-2501-4DA7-AD63-83A29060840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481E64C-06F4-4B44-9D70-4317D17C73F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3.jpeg" /><Relationship Id="rId4" Type="http://schemas.openxmlformats.org/officeDocument/2006/relationships/image" Target="../media/image4.jpeg" /><Relationship Id="rId5" Type="http://schemas.openxmlformats.org/officeDocument/2006/relationships/image" Target="../media/image5.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8.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9.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10.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28063103075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4340974" y="3721608"/>
            <a:ext cx="232007" cy="23200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679110" y="3729894"/>
            <a:ext cx="215435" cy="215435"/>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000673" y="3738180"/>
            <a:ext cx="198863" cy="198863"/>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293221" y="3746466"/>
            <a:ext cx="182291" cy="182291"/>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581641" y="3754752"/>
            <a:ext cx="165719" cy="165719"/>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233806" y="1310470"/>
            <a:ext cx="8696325" cy="2219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Microsoft Yahei"/>
                <a:ea typeface="Microsoft Yahei"/>
                <a:cs typeface="Microsoft Yahei"/>
              </a:rPr>
              <a:t>乳酸十大品牌简介</a:t>
            </a:r>
          </a:p>
        </p:txBody>
      </p:sp>
      <p:sp>
        <p:nvSpPr>
          <p:cNvPr id="10" name="AutoShape 10"/>
          <p:cNvSpPr/>
          <p:nvPr/>
        </p:nvSpPr>
        <p:spPr>
          <a:xfrm>
            <a:off x="1355726" y="3832004"/>
            <a:ext cx="3032483" cy="2438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51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1233806" y="4402664"/>
            <a:ext cx="79629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025">
                <a:solidFill>
                  <a:schemeClr val="accent1"/>
                </a:solidFill>
                <a:latin typeface="Microsoft Yahei"/>
                <a:ea typeface="Microsoft Yahei"/>
                <a:cs typeface="Microsoft Yahei"/>
              </a:rPr>
              <a:t>汇报人：文小库</a:t>
            </a:r>
          </a:p>
        </p:txBody>
      </p:sp>
      <p:sp>
        <p:nvSpPr>
          <p:cNvPr id="15" name="TextBox 15"/>
          <p:cNvSpPr txBox="1"/>
          <p:nvPr/>
        </p:nvSpPr>
        <p:spPr>
          <a:xfrm>
            <a:off x="1233806" y="5011290"/>
            <a:ext cx="7315200" cy="638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025">
                <a:solidFill>
                  <a:schemeClr val="accent1"/>
                </a:solidFill>
                <a:latin typeface="Microsoft Yahei"/>
                <a:ea typeface="Microsoft Yahei"/>
                <a:cs typeface="Microsoft Yahei"/>
              </a:rPr>
              <a:t>2024-01-09</a:t>
            </a:r>
          </a:p>
        </p:txBody>
      </p:sp>
      <p:sp>
        <p:nvSpPr>
          <p:cNvPr id="16" name="AutoShape 16"/>
          <p:cNvSpPr/>
          <p:nvPr/>
        </p:nvSpPr>
        <p:spPr>
          <a:xfrm>
            <a:off x="9137413" y="4300567"/>
            <a:ext cx="4507652" cy="4507652"/>
          </a:xfrm>
          <a:prstGeom prst="ellipse">
            <a:avLst/>
          </a:prstGeom>
          <a:solidFill>
            <a:schemeClr val="accent2">
              <a:alpha val="1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912343" y="2059640"/>
            <a:ext cx="2738721" cy="2738721"/>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860682" y="1004888"/>
            <a:ext cx="4382213" cy="4848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solidFill>
                <a:latin typeface="Microsoft Yahei"/>
                <a:ea typeface="Microsoft Yahei"/>
                <a:cs typeface="Microsoft Yahei"/>
              </a:rPr>
              <a:t>乳酸品牌概述</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乳酸品牌排名</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十大乳酸品牌介绍</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乳酸品牌市场分析</a:t>
            </a:r>
          </a:p>
        </p:txBody>
      </p:sp>
      <p:sp>
        <p:nvSpPr>
          <p:cNvPr id="6" name="TextBox 6"/>
          <p:cNvSpPr txBox="1"/>
          <p:nvPr/>
        </p:nvSpPr>
        <p:spPr>
          <a:xfrm>
            <a:off x="2384673" y="2576513"/>
            <a:ext cx="253278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1520223" y="1033565"/>
            <a:ext cx="1813010" cy="1813010"/>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solidFill>
                <a:latin typeface="Microsoft Yahei"/>
                <a:ea typeface="Microsoft Yahei"/>
                <a:cs typeface="Microsoft Yahei"/>
              </a:rPr>
              <a:t>乳酸品牌概述</a:t>
            </a:r>
          </a:p>
        </p:txBody>
      </p:sp>
      <p:sp>
        <p:nvSpPr>
          <p:cNvPr id="6" name="TextBox 6"/>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solidFill>
                <a:latin typeface="Microsoft Yahei"/>
                <a:ea typeface="Microsoft Yahei"/>
                <a:cs typeface="Microsoft Yahei"/>
              </a:rPr>
              <a:t>01</a:t>
            </a:r>
          </a:p>
        </p:txBody>
      </p:sp>
      <p:sp>
        <p:nvSpPr>
          <p:cNvPr id="7" name="Freeform 7"/>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pic>
        <p:nvPicPr>
          <p:cNvPr id="4" name="Picture 4"/>
          <p:cNvPicPr>
            <a:picLocks noChangeAspect="1"/>
          </p:cNvPicPr>
          <p:nvPr/>
        </p:nvPicPr>
        <p:blipFill>
          <a:blip r:embed="rId3"/>
          <a:srcRect l="15093" r="15093"/>
          <a:stretch>
            <a:fillRect/>
          </a:stretch>
        </p:blipFill>
        <p:spPr>
          <a:xfrm>
            <a:off x="875314" y="1869245"/>
            <a:ext cx="2050689" cy="3916435"/>
          </a:xfrm>
          <a:prstGeom prst="rect">
            <a:avLst/>
          </a:prstGeom>
        </p:spPr>
      </p:pic>
      <p:pic>
        <p:nvPicPr>
          <p:cNvPr id="5" name="Picture 5"/>
          <p:cNvPicPr>
            <a:picLocks noChangeAspect="1"/>
          </p:cNvPicPr>
          <p:nvPr/>
        </p:nvPicPr>
        <p:blipFill>
          <a:blip r:embed="rId4"/>
          <a:srcRect l="32437" r="32437"/>
          <a:stretch>
            <a:fillRect/>
          </a:stretch>
        </p:blipFill>
        <p:spPr>
          <a:xfrm>
            <a:off x="5906740" y="1869245"/>
            <a:ext cx="2050689" cy="3916435"/>
          </a:xfrm>
          <a:prstGeom prst="rect">
            <a:avLst/>
          </a:prstGeom>
        </p:spPr>
      </p:pic>
      <p:pic>
        <p:nvPicPr>
          <p:cNvPr id="6" name="Picture 6"/>
          <p:cNvPicPr>
            <a:picLocks noChangeAspect="1"/>
          </p:cNvPicPr>
          <p:nvPr/>
        </p:nvPicPr>
        <p:blipFill>
          <a:blip r:embed="rId5"/>
          <a:srcRect l="32546" r="32546"/>
          <a:stretch>
            <a:fillRect/>
          </a:stretch>
        </p:blipFill>
        <p:spPr>
          <a:xfrm>
            <a:off x="3391027" y="1869245"/>
            <a:ext cx="2050689" cy="3916435"/>
          </a:xfrm>
          <a:prstGeom prst="rect">
            <a:avLst/>
          </a:prstGeom>
        </p:spPr>
      </p:pic>
      <p:sp>
        <p:nvSpPr>
          <p:cNvPr id="7" name="Freeform 7"/>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901714" y="1917723"/>
            <a:ext cx="2084387" cy="616443"/>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solidFill>
                <a:latin typeface="Microsoft Yahei"/>
                <a:ea typeface="Microsoft Yahei"/>
                <a:cs typeface="Microsoft Yahei"/>
              </a:rPr>
              <a:t>01</a:t>
            </a:r>
            <a:endParaRPr lang="en-US" sz="1100"/>
          </a:p>
        </p:txBody>
      </p:sp>
      <p:sp>
        <p:nvSpPr>
          <p:cNvPr id="10" name="AutoShape 10"/>
          <p:cNvSpPr/>
          <p:nvPr/>
        </p:nvSpPr>
        <p:spPr>
          <a:xfrm>
            <a:off x="8901714" y="3911623"/>
            <a:ext cx="2084387" cy="554016"/>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solidFill>
                <a:latin typeface="Microsoft Yahei"/>
                <a:ea typeface="Microsoft Yahei"/>
                <a:cs typeface="Microsoft Yahei"/>
              </a:rPr>
              <a:t>02</a:t>
            </a:r>
            <a:endParaRPr lang="en-US" sz="1100"/>
          </a:p>
        </p:txBody>
      </p:sp>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乳酸品牌定义</a:t>
            </a:r>
          </a:p>
        </p:txBody>
      </p:sp>
      <p:sp>
        <p:nvSpPr>
          <p:cNvPr id="32" name="AutoShape 32"/>
          <p:cNvSpPr/>
          <p:nvPr/>
        </p:nvSpPr>
        <p:spPr>
          <a:xfrm>
            <a:off x="8406414" y="4525963"/>
            <a:ext cx="2708275" cy="138303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乳酸是一种天然有机酸，具有抗菌、防腐、提高免疫力等作用，被广泛应用于食品、饮料、保健品等领域。</a:t>
            </a:r>
            <a:endParaRPr lang="en-US" sz="1100"/>
          </a:p>
        </p:txBody>
      </p:sp>
      <p:sp>
        <p:nvSpPr>
          <p:cNvPr id="33" name="AutoShape 33"/>
          <p:cNvSpPr/>
          <p:nvPr/>
        </p:nvSpPr>
        <p:spPr>
          <a:xfrm>
            <a:off x="8406414" y="2594489"/>
            <a:ext cx="2708275" cy="138303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乳酸品牌是指以乳酸为主要成分或原料的品牌，涵盖了乳酸饮料、乳酸菌、乳酸菌饮料、酸奶等产品。</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乳酸品牌的产品通常富含乳酸菌、蛋白质、维生素等营养成分，有助于促进肠道健康、提高免疫力等。</a:t>
            </a:r>
          </a:p>
        </p:txBody>
      </p:sp>
      <p:pic>
        <p:nvPicPr>
          <p:cNvPr id="8" name="Picture 8"/>
          <p:cNvPicPr>
            <a:picLocks noChangeAspect="1"/>
          </p:cNvPicPr>
          <p:nvPr/>
        </p:nvPicPr>
        <p:blipFill>
          <a:blip r:embed="rId3"/>
          <a:srcRect l="16667" r="16667"/>
          <a:stretch>
            <a:fillRect/>
          </a:stretch>
        </p:blipFill>
        <p:spPr>
          <a:xfrm>
            <a:off x="5399254" y="1623909"/>
            <a:ext cx="1500254" cy="1500254"/>
          </a:xfrm>
          <a:prstGeom prst="ellipse">
            <a:avLst/>
          </a:prstGeom>
        </p:spPr>
      </p:pic>
      <p:sp>
        <p:nvSpPr>
          <p:cNvPr id="9" name="TextBox 9"/>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solidFill>
                <a:latin typeface="Microsoft Yahei"/>
                <a:ea typeface="Microsoft Yahei"/>
                <a:cs typeface="Microsoft Yahei"/>
              </a:rPr>
              <a:t>健康营养</a:t>
            </a:r>
          </a:p>
        </p:txBody>
      </p:sp>
      <p:sp>
        <p:nvSpPr>
          <p:cNvPr id="10" name="TextBox 10"/>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乳酸品牌的产品口感丰富，有酸甜、酸咸、酸辣等多种口味，满足了不同消费者的口味需求。</a:t>
            </a:r>
          </a:p>
        </p:txBody>
      </p:sp>
      <p:sp>
        <p:nvSpPr>
          <p:cNvPr id="11" name="TextBox 11"/>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口感丰富</a:t>
            </a:r>
          </a:p>
        </p:txBody>
      </p:sp>
      <p:pic>
        <p:nvPicPr>
          <p:cNvPr id="12" name="Picture 12"/>
          <p:cNvPicPr>
            <a:picLocks noChangeAspect="1"/>
          </p:cNvPicPr>
          <p:nvPr/>
        </p:nvPicPr>
        <p:blipFill>
          <a:blip r:embed="rId4"/>
          <a:srcRect t="16167" b="16167"/>
          <a:stretch>
            <a:fillRect/>
          </a:stretch>
        </p:blipFill>
        <p:spPr>
          <a:xfrm>
            <a:off x="5820154" y="3595858"/>
            <a:ext cx="2380229" cy="2380229"/>
          </a:xfrm>
          <a:prstGeom prst="ellipse">
            <a:avLst/>
          </a:prstGeom>
        </p:spPr>
      </p:pic>
      <p:pic>
        <p:nvPicPr>
          <p:cNvPr id="13" name="Picture 13"/>
          <p:cNvPicPr>
            <a:picLocks noChangeAspect="1"/>
          </p:cNvPicPr>
          <p:nvPr/>
        </p:nvPicPr>
        <p:blipFill>
          <a:blip r:embed="rId5"/>
          <a:srcRect l="12500" r="12500"/>
          <a:stretch>
            <a:fillRect/>
          </a:stretch>
        </p:blipFill>
        <p:spPr>
          <a:xfrm>
            <a:off x="3637042" y="3234923"/>
            <a:ext cx="1651452" cy="1651452"/>
          </a:xfrm>
          <a:prstGeom prst="ellipse">
            <a:avLst/>
          </a:prstGeom>
        </p:spPr>
      </p:pic>
      <p:sp>
        <p:nvSpPr>
          <p:cNvPr id="14" name="TextBox 14"/>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由于乳酸品牌的产品大多具有健康、天然的特点，因此其品牌形象通常比较良好，赢得了消费者的信任和喜爱。</a:t>
            </a:r>
          </a:p>
        </p:txBody>
      </p:sp>
      <p:sp>
        <p:nvSpPr>
          <p:cNvPr id="15" name="TextBox 15"/>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品牌形象良好</a:t>
            </a:r>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乳酸品牌的特点</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a:off x="1068653" y="2719942"/>
            <a:ext cx="2654699" cy="0"/>
          </a:xfrm>
          <a:prstGeom prst="line">
            <a:avLst/>
          </a:prstGeom>
          <a:ln w="9525">
            <a:solidFill>
              <a:srgbClr val="FFFFFF">
                <a:alpha val="100000"/>
              </a:srgbClr>
            </a:solidFill>
            <a:prstDash val="solid"/>
            <a:headEnd type="oval"/>
          </a:ln>
        </p:spPr>
      </p:cxnSp>
      <p:sp>
        <p:nvSpPr>
          <p:cNvPr id="6" name="TextBox 6"/>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满足消费者需求</a:t>
            </a:r>
          </a:p>
        </p:txBody>
      </p:sp>
      <p:sp>
        <p:nvSpPr>
          <p:cNvPr id="7" name="TextBox 7"/>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乳酸品牌的产品满足了消费者对健康、营养、口感的需求，成为了日常生活中的必备品之一。</a:t>
            </a:r>
          </a:p>
        </p:txBody>
      </p:sp>
      <p:sp>
        <p:nvSpPr>
          <p:cNvPr id="8" name="AutoShape 8"/>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4836240" y="2719942"/>
            <a:ext cx="2654699" cy="0"/>
          </a:xfrm>
          <a:prstGeom prst="line">
            <a:avLst/>
          </a:prstGeom>
          <a:ln w="9525">
            <a:solidFill>
              <a:srgbClr val="FFFFFF">
                <a:alpha val="100000"/>
              </a:srgbClr>
            </a:solidFill>
            <a:prstDash val="solid"/>
            <a:headEnd type="oval"/>
          </a:ln>
        </p:spPr>
      </p:cxnSp>
      <p:sp>
        <p:nvSpPr>
          <p:cNvPr id="10" name="TextBox 10"/>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推动产业发展</a:t>
            </a:r>
          </a:p>
        </p:txBody>
      </p:sp>
      <p:sp>
        <p:nvSpPr>
          <p:cNvPr id="11" name="TextBox 11"/>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乳酸品牌的快速发展推动了相关产业的繁荣，如乳酸菌发酵、乳制品加工等产业得到了快速发展。</a:t>
            </a:r>
          </a:p>
        </p:txBody>
      </p:sp>
      <p:sp>
        <p:nvSpPr>
          <p:cNvPr id="12" name="AutoShape 12"/>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8603826" y="2719942"/>
            <a:ext cx="2654699" cy="0"/>
          </a:xfrm>
          <a:prstGeom prst="line">
            <a:avLst/>
          </a:prstGeom>
          <a:ln w="9525">
            <a:solidFill>
              <a:srgbClr val="FFFFFF">
                <a:alpha val="100000"/>
              </a:srgbClr>
            </a:solidFill>
            <a:prstDash val="solid"/>
            <a:headEnd type="oval"/>
          </a:ln>
        </p:spPr>
      </p:cxnSp>
      <p:sp>
        <p:nvSpPr>
          <p:cNvPr id="14" name="TextBox 14"/>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提高生活质量</a:t>
            </a:r>
          </a:p>
        </p:txBody>
      </p:sp>
      <p:sp>
        <p:nvSpPr>
          <p:cNvPr id="15" name="TextBox 15"/>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乳酸品牌的产品有助于提高消费者的健康水平和生活质量，成为了现代生活中不可或缺的一部分。</a:t>
            </a:r>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乳酸品牌的重要性</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1520223" y="1033565"/>
            <a:ext cx="1813010" cy="1813010"/>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solidFill>
                <a:latin typeface="Microsoft Yahei"/>
                <a:ea typeface="Microsoft Yahei"/>
                <a:cs typeface="Microsoft Yahei"/>
              </a:rPr>
              <a:t>乳酸品牌排名</a:t>
            </a:r>
          </a:p>
        </p:txBody>
      </p:sp>
      <p:sp>
        <p:nvSpPr>
          <p:cNvPr id="6" name="TextBox 6"/>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solidFill>
                <a:latin typeface="Microsoft Yahei"/>
                <a:ea typeface="Microsoft Yahei"/>
                <a:cs typeface="Microsoft Yahei"/>
              </a:rPr>
              <a:t>02</a:t>
            </a:r>
          </a:p>
        </p:txBody>
      </p:sp>
      <p:sp>
        <p:nvSpPr>
          <p:cNvPr id="7" name="Freeform 7"/>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778588" y="4047424"/>
            <a:ext cx="5505365" cy="169879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99673" y="4047424"/>
            <a:ext cx="5613739" cy="169879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99673" y="1935245"/>
            <a:ext cx="5613739" cy="170962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78588" y="1935245"/>
            <a:ext cx="5505365" cy="170962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114495" y="2158706"/>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rgbClr val="FFFFFF"/>
                </a:solidFill>
                <a:latin typeface="Microsoft Yahei"/>
                <a:ea typeface="Microsoft Yahei"/>
                <a:cs typeface="Microsoft Yahei"/>
              </a:rPr>
              <a:t>品牌知名度</a:t>
            </a:r>
          </a:p>
        </p:txBody>
      </p:sp>
      <p:sp>
        <p:nvSpPr>
          <p:cNvPr id="9" name="AutoShape 9"/>
          <p:cNvSpPr/>
          <p:nvPr/>
        </p:nvSpPr>
        <p:spPr>
          <a:xfrm>
            <a:off x="4208189" y="1910609"/>
            <a:ext cx="3775622" cy="3858888"/>
          </a:xfrm>
          <a:prstGeom prst="ellipse">
            <a:avLst/>
          </a:prstGeom>
          <a:gradFill>
            <a:gsLst>
              <a:gs pos="0">
                <a:schemeClr val="lt1">
                  <a:alpha val="100000"/>
                </a:schemeClr>
              </a:gs>
              <a:gs pos="100000">
                <a:schemeClr val="lt1">
                  <a:alpha val="100000"/>
                </a:schemeClr>
              </a:gs>
            </a:gsLst>
            <a:path path="circle">
              <a:fillToRect l="50000" t="50000" r="50000" b="50000"/>
            </a:path>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954763" y="2673647"/>
            <a:ext cx="2282475" cy="233281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32366" y="3347887"/>
            <a:ext cx="927269" cy="98433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94053" y="1747648"/>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098384" y="1747648"/>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7811074" y="2673647"/>
            <a:ext cx="3267075" cy="68580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rgbClr val="FFFFFF"/>
                </a:solidFill>
                <a:latin typeface="Microsoft Yahei"/>
                <a:ea typeface="Microsoft Yahei"/>
                <a:cs typeface="Microsoft Yahei"/>
              </a:rPr>
              <a:t>品牌在乳酸市场中所占的份额和销售量。</a:t>
            </a:r>
          </a:p>
        </p:txBody>
      </p:sp>
      <p:sp>
        <p:nvSpPr>
          <p:cNvPr id="15" name="TextBox 15"/>
          <p:cNvSpPr txBox="1"/>
          <p:nvPr/>
        </p:nvSpPr>
        <p:spPr>
          <a:xfrm>
            <a:off x="8668342" y="2166108"/>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6000"/>
              </a:lnSpc>
            </a:pPr>
            <a:r>
              <a:rPr lang="en-US" sz="1950" b="1">
                <a:solidFill>
                  <a:srgbClr val="FFFFFF"/>
                </a:solidFill>
                <a:latin typeface="Microsoft Yahei"/>
                <a:ea typeface="Microsoft Yahei"/>
                <a:cs typeface="Microsoft Yahei"/>
              </a:rPr>
              <a:t>市场份额</a:t>
            </a:r>
          </a:p>
        </p:txBody>
      </p:sp>
      <p:sp>
        <p:nvSpPr>
          <p:cNvPr id="16" name="TextBox 16"/>
          <p:cNvSpPr txBox="1"/>
          <p:nvPr/>
        </p:nvSpPr>
        <p:spPr>
          <a:xfrm>
            <a:off x="1114495" y="4270522"/>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rgbClr val="FFFFFF"/>
                </a:solidFill>
                <a:latin typeface="Microsoft Yahei"/>
                <a:ea typeface="Microsoft Yahei"/>
                <a:cs typeface="Microsoft Yahei"/>
              </a:rPr>
              <a:t>产品质量</a:t>
            </a:r>
          </a:p>
        </p:txBody>
      </p:sp>
      <p:sp>
        <p:nvSpPr>
          <p:cNvPr id="17" name="TextBox 17"/>
          <p:cNvSpPr txBox="1"/>
          <p:nvPr/>
        </p:nvSpPr>
        <p:spPr>
          <a:xfrm>
            <a:off x="8668342" y="4277924"/>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6000"/>
              </a:lnSpc>
            </a:pPr>
            <a:r>
              <a:rPr lang="en-US" sz="1950" b="1">
                <a:solidFill>
                  <a:srgbClr val="FFFFFF"/>
                </a:solidFill>
                <a:latin typeface="Microsoft Yahei"/>
                <a:ea typeface="Microsoft Yahei"/>
                <a:cs typeface="Microsoft Yahei"/>
              </a:rPr>
              <a:t>创新能力</a:t>
            </a:r>
          </a:p>
        </p:txBody>
      </p:sp>
      <p:sp>
        <p:nvSpPr>
          <p:cNvPr id="18" name="AutoShape 18"/>
          <p:cNvSpPr/>
          <p:nvPr/>
        </p:nvSpPr>
        <p:spPr>
          <a:xfrm>
            <a:off x="454963" y="5401184"/>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11059294" y="5401184"/>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497434" y="1795882"/>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solidFill>
                <a:latin typeface="Microsoft Yahei"/>
                <a:ea typeface="Microsoft Yahei"/>
                <a:cs typeface="Microsoft Yahei"/>
              </a:rPr>
              <a:t>01</a:t>
            </a:r>
          </a:p>
        </p:txBody>
      </p:sp>
      <p:sp>
        <p:nvSpPr>
          <p:cNvPr id="21" name="TextBox 21"/>
          <p:cNvSpPr txBox="1"/>
          <p:nvPr/>
        </p:nvSpPr>
        <p:spPr>
          <a:xfrm>
            <a:off x="11098377" y="1797101"/>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solidFill>
                <a:latin typeface="Microsoft Yahei"/>
                <a:ea typeface="Microsoft Yahei"/>
                <a:cs typeface="Microsoft Yahei"/>
              </a:rPr>
              <a:t>02</a:t>
            </a:r>
          </a:p>
        </p:txBody>
      </p:sp>
      <p:sp>
        <p:nvSpPr>
          <p:cNvPr id="22" name="TextBox 22"/>
          <p:cNvSpPr txBox="1"/>
          <p:nvPr/>
        </p:nvSpPr>
        <p:spPr>
          <a:xfrm>
            <a:off x="11049615" y="5464454"/>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solidFill>
                <a:latin typeface="Microsoft Yahei"/>
                <a:ea typeface="Microsoft Yahei"/>
                <a:cs typeface="Microsoft Yahei"/>
              </a:rPr>
              <a:t>04</a:t>
            </a:r>
          </a:p>
        </p:txBody>
      </p:sp>
      <p:sp>
        <p:nvSpPr>
          <p:cNvPr id="23" name="TextBox 23"/>
          <p:cNvSpPr txBox="1"/>
          <p:nvPr/>
        </p:nvSpPr>
        <p:spPr>
          <a:xfrm>
            <a:off x="448666" y="5452263"/>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solidFill>
                <a:latin typeface="Microsoft Yahei"/>
                <a:ea typeface="Microsoft Yahei"/>
                <a:cs typeface="Microsoft Yahei"/>
              </a:rPr>
              <a:t>03</a:t>
            </a:r>
          </a:p>
        </p:txBody>
      </p:sp>
      <p:sp>
        <p:nvSpPr>
          <p:cNvPr id="24" name="TextBox 24"/>
          <p:cNvSpPr txBox="1"/>
          <p:nvPr/>
        </p:nvSpPr>
        <p:spPr>
          <a:xfrm>
            <a:off x="7811074" y="4762272"/>
            <a:ext cx="3267075" cy="702183"/>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rgbClr val="FFFFFF"/>
                </a:solidFill>
                <a:latin typeface="Microsoft Yahei"/>
                <a:ea typeface="Microsoft Yahei"/>
                <a:cs typeface="Microsoft Yahei"/>
              </a:rPr>
              <a:t>品牌在乳酸技术和产品创新方面的能力和成果。</a:t>
            </a:r>
          </a:p>
        </p:txBody>
      </p:sp>
      <p:sp>
        <p:nvSpPr>
          <p:cNvPr id="25" name="TextBox 25"/>
          <p:cNvSpPr txBox="1"/>
          <p:nvPr/>
        </p:nvSpPr>
        <p:spPr>
          <a:xfrm>
            <a:off x="1114495" y="2673647"/>
            <a:ext cx="3267075"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品牌在乳酸行业中的知名度和影响力。</a:t>
            </a:r>
          </a:p>
        </p:txBody>
      </p:sp>
      <p:sp>
        <p:nvSpPr>
          <p:cNvPr id="26" name="TextBox 26"/>
          <p:cNvSpPr txBox="1"/>
          <p:nvPr/>
        </p:nvSpPr>
        <p:spPr>
          <a:xfrm>
            <a:off x="1114495" y="4762272"/>
            <a:ext cx="3267075" cy="68580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品牌所生产乳酸产品的质量和安全性。</a:t>
            </a:r>
          </a:p>
        </p:txBody>
      </p:sp>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排名依据</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TextBox 4"/>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5. 品牌E</a:t>
            </a:r>
          </a:p>
        </p:txBody>
      </p:sp>
      <p:sp>
        <p:nvSpPr>
          <p:cNvPr id="5" name="TextBox 5"/>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品牌E以其创新的研发能力和优秀的产品质量在乳酸市场中占据了一席之地。</a:t>
            </a:r>
          </a:p>
        </p:txBody>
      </p:sp>
      <p:sp>
        <p:nvSpPr>
          <p:cNvPr id="6" name="Freeform 6"/>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4. 品牌D</a:t>
            </a:r>
          </a:p>
        </p:txBody>
      </p:sp>
      <p:sp>
        <p:nvSpPr>
          <p:cNvPr id="22" name="TextBox 22"/>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品牌D以其高品质的乳酸产品在市场中获得了良好的口碑。</a:t>
            </a:r>
          </a:p>
        </p:txBody>
      </p:sp>
      <p:sp>
        <p:nvSpPr>
          <p:cNvPr id="23" name="TextBox 23"/>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3. 品牌C</a:t>
            </a:r>
          </a:p>
        </p:txBody>
      </p:sp>
      <p:sp>
        <p:nvSpPr>
          <p:cNvPr id="24" name="TextBox 24"/>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品牌C以其多样化的产品线和良好的客户服务赢得了消费者的青睐。</a:t>
            </a:r>
          </a:p>
        </p:txBody>
      </p:sp>
      <p:sp>
        <p:nvSpPr>
          <p:cNvPr id="25" name="TextBox 25"/>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1. 品牌A</a:t>
            </a:r>
          </a:p>
        </p:txBody>
      </p:sp>
      <p:sp>
        <p:nvSpPr>
          <p:cNvPr id="26" name="TextBox 26"/>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凭借其卓越的产品质量和创新能力，品牌A在乳酸市场中占据了领先地位。</a:t>
            </a:r>
          </a:p>
        </p:txBody>
      </p:sp>
      <p:sp>
        <p:nvSpPr>
          <p:cNvPr id="27" name="TextBox 27"/>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2. 品牌B</a:t>
            </a:r>
          </a:p>
        </p:txBody>
      </p:sp>
      <p:sp>
        <p:nvSpPr>
          <p:cNvPr id="28" name="TextBox 28"/>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品牌B以其稳定的生产和良好的口碑在乳酸市场中占据了重要位置。</a:t>
            </a:r>
          </a:p>
        </p:txBody>
      </p:sp>
      <p:cxnSp>
        <p:nvCxnSpPr>
          <p:cNvPr id="29" name="Connector 29"/>
          <p:cNvCxnSpPr/>
          <p:nvPr/>
        </p:nvCxnSpPr>
        <p:spPr>
          <a:xfrm flipH="1" flipV="1">
            <a:off x="1820468" y="2574173"/>
            <a:ext cx="0" cy="970187"/>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0" name="AutoShape 30"/>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4" name="Connector 34"/>
          <p:cNvCxnSpPr/>
          <p:nvPr/>
        </p:nvCxnSpPr>
        <p:spPr>
          <a:xfrm flipH="1" flipV="1">
            <a:off x="6061516" y="2590940"/>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5" name="AutoShape 35"/>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7" name="Connector 37"/>
          <p:cNvCxnSpPr/>
          <p:nvPr/>
        </p:nvCxnSpPr>
        <p:spPr>
          <a:xfrm flipH="1" flipV="1">
            <a:off x="10265608" y="2571732"/>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8" name="AutoShape 38"/>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1" name="Connector 41"/>
          <p:cNvCxnSpPr/>
          <p:nvPr/>
        </p:nvCxnSpPr>
        <p:spPr>
          <a:xfrm flipH="1" flipV="1">
            <a:off x="3943694" y="3835635"/>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2" name="AutoShape 42"/>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4" name="Connector 44"/>
          <p:cNvCxnSpPr/>
          <p:nvPr/>
        </p:nvCxnSpPr>
        <p:spPr>
          <a:xfrm flipH="1" flipV="1">
            <a:off x="8191601" y="3822284"/>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5" name="AutoShape 45"/>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TextBox 7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排名结果</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601267"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412120"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2864738"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67559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01267"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solidFill>
                <a:latin typeface="Microsoft Yahei"/>
                <a:ea typeface="Microsoft Yahei"/>
                <a:cs typeface="Microsoft Yahei"/>
              </a:rPr>
              <a:t>01</a:t>
            </a:r>
          </a:p>
        </p:txBody>
      </p:sp>
      <p:sp>
        <p:nvSpPr>
          <p:cNvPr id="9" name="TextBox 9"/>
          <p:cNvSpPr txBox="1"/>
          <p:nvPr/>
        </p:nvSpPr>
        <p:spPr>
          <a:xfrm>
            <a:off x="2864738"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solidFill>
                <a:latin typeface="Microsoft Yahei"/>
                <a:ea typeface="Microsoft Yahei"/>
                <a:cs typeface="Microsoft Yahei"/>
              </a:rPr>
              <a:t>02</a:t>
            </a:r>
          </a:p>
        </p:txBody>
      </p:sp>
      <p:sp>
        <p:nvSpPr>
          <p:cNvPr id="10" name="TextBox 10"/>
          <p:cNvSpPr txBox="1"/>
          <p:nvPr/>
        </p:nvSpPr>
        <p:spPr>
          <a:xfrm>
            <a:off x="454963"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solidFill>
                <a:latin typeface="Microsoft Yahei"/>
                <a:ea typeface="Microsoft Yahei"/>
                <a:cs typeface="Microsoft Yahei"/>
              </a:rPr>
              <a:t>品牌A</a:t>
            </a:r>
          </a:p>
        </p:txBody>
      </p:sp>
      <p:sp>
        <p:nvSpPr>
          <p:cNvPr id="11" name="TextBox 11"/>
          <p:cNvSpPr txBox="1"/>
          <p:nvPr/>
        </p:nvSpPr>
        <p:spPr>
          <a:xfrm>
            <a:off x="454963"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作为乳酸市场的领军品牌，品牌A在产品质量、技术创新和市场占有率方面具有明显优势。其成功的原因在于持续投入研发，关注客户需求，以及有效的市场推广策略。</a:t>
            </a:r>
          </a:p>
        </p:txBody>
      </p:sp>
      <p:sp>
        <p:nvSpPr>
          <p:cNvPr id="12" name="TextBox 12"/>
          <p:cNvSpPr txBox="1"/>
          <p:nvPr/>
        </p:nvSpPr>
        <p:spPr>
          <a:xfrm>
            <a:off x="2734570"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solidFill>
                <a:latin typeface="Microsoft Yahei"/>
                <a:ea typeface="Microsoft Yahei"/>
                <a:cs typeface="Microsoft Yahei"/>
              </a:rPr>
              <a:t>品牌B</a:t>
            </a:r>
          </a:p>
        </p:txBody>
      </p:sp>
      <p:sp>
        <p:nvSpPr>
          <p:cNvPr id="13" name="TextBox 13"/>
          <p:cNvSpPr txBox="1"/>
          <p:nvPr/>
        </p:nvSpPr>
        <p:spPr>
          <a:xfrm>
            <a:off x="2734570"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品牌B的优势在于稳定的生产能力和良好的口碑。该品牌注重产品质量和客户体验，通过提供优质的服务和产品获得了消费者的信任和支持。</a:t>
            </a:r>
          </a:p>
        </p:txBody>
      </p:sp>
      <p:sp>
        <p:nvSpPr>
          <p:cNvPr id="14" name="TextBox 14"/>
          <p:cNvSpPr txBox="1"/>
          <p:nvPr/>
        </p:nvSpPr>
        <p:spPr>
          <a:xfrm>
            <a:off x="5021895"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solidFill>
                <a:latin typeface="Microsoft Yahei"/>
                <a:ea typeface="Microsoft Yahei"/>
                <a:cs typeface="Microsoft Yahei"/>
              </a:rPr>
              <a:t>品牌C</a:t>
            </a:r>
          </a:p>
        </p:txBody>
      </p:sp>
      <p:sp>
        <p:nvSpPr>
          <p:cNvPr id="15" name="TextBox 15"/>
          <p:cNvSpPr txBox="1"/>
          <p:nvPr/>
        </p:nvSpPr>
        <p:spPr>
          <a:xfrm>
            <a:off x="5021895"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品牌C的成功在于其多样化的产品线和良好的客户服务。该品牌不断推出新产品，满足不同消费者的需求，同时注重客户反馈，不断改进产品和服务质量。</a:t>
            </a:r>
          </a:p>
        </p:txBody>
      </p:sp>
      <p:sp>
        <p:nvSpPr>
          <p:cNvPr id="16" name="TextBox 16"/>
          <p:cNvSpPr txBox="1"/>
          <p:nvPr/>
        </p:nvSpPr>
        <p:spPr>
          <a:xfrm>
            <a:off x="7289688"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solidFill>
                <a:latin typeface="Microsoft Yahei"/>
                <a:ea typeface="Microsoft Yahei"/>
                <a:cs typeface="Microsoft Yahei"/>
              </a:rPr>
              <a:t>品牌D</a:t>
            </a:r>
          </a:p>
        </p:txBody>
      </p:sp>
      <p:sp>
        <p:nvSpPr>
          <p:cNvPr id="17" name="TextBox 17"/>
          <p:cNvSpPr txBox="1"/>
          <p:nvPr/>
        </p:nvSpPr>
        <p:spPr>
          <a:xfrm>
            <a:off x="7289688"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品牌D的优势在于其高品质的乳酸产品。该品牌注重产品的研发和生产过程，确保产品的安全性和有效性，赢得了消费者的信赖。</a:t>
            </a:r>
          </a:p>
        </p:txBody>
      </p:sp>
      <p:sp>
        <p:nvSpPr>
          <p:cNvPr id="18" name="TextBox 18"/>
          <p:cNvSpPr txBox="1"/>
          <p:nvPr/>
        </p:nvSpPr>
        <p:spPr>
          <a:xfrm>
            <a:off x="9527896"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solidFill>
                <a:latin typeface="Microsoft Yahei"/>
                <a:ea typeface="Microsoft Yahei"/>
                <a:cs typeface="Microsoft Yahei"/>
              </a:rPr>
              <a:t>品牌E</a:t>
            </a:r>
          </a:p>
        </p:txBody>
      </p:sp>
      <p:sp>
        <p:nvSpPr>
          <p:cNvPr id="19" name="TextBox 19"/>
          <p:cNvSpPr txBox="1"/>
          <p:nvPr/>
        </p:nvSpPr>
        <p:spPr>
          <a:xfrm>
            <a:off x="9527896"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品牌E的成功在于其创新的研发能力和优秀的产品质量。该品牌不断推出新技术和新产品，满足市场的变化需求，同时注重产品质量和安全性，获得了消费者的认可和信任。</a:t>
            </a:r>
          </a:p>
        </p:txBody>
      </p:sp>
      <p:sp>
        <p:nvSpPr>
          <p:cNvPr id="20" name="AutoShape 20"/>
          <p:cNvSpPr/>
          <p:nvPr/>
        </p:nvSpPr>
        <p:spPr>
          <a:xfrm>
            <a:off x="5193089"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600394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469028"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27988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710204"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10521058"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5193089"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03</a:t>
            </a:r>
          </a:p>
        </p:txBody>
      </p:sp>
      <p:sp>
        <p:nvSpPr>
          <p:cNvPr id="27" name="TextBox 27"/>
          <p:cNvSpPr txBox="1"/>
          <p:nvPr/>
        </p:nvSpPr>
        <p:spPr>
          <a:xfrm>
            <a:off x="7469028" y="1641445"/>
            <a:ext cx="1107608"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04</a:t>
            </a:r>
          </a:p>
        </p:txBody>
      </p:sp>
      <p:sp>
        <p:nvSpPr>
          <p:cNvPr id="28" name="TextBox 28"/>
          <p:cNvSpPr txBox="1"/>
          <p:nvPr/>
        </p:nvSpPr>
        <p:spPr>
          <a:xfrm>
            <a:off x="9710204" y="1641445"/>
            <a:ext cx="1049888"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solidFill>
                <a:latin typeface="Microsoft Yahei"/>
                <a:ea typeface="Microsoft Yahei"/>
                <a:cs typeface="Microsoft Yahei"/>
              </a:rPr>
              <a:t>05</a:t>
            </a:r>
          </a:p>
        </p:txBody>
      </p:sp>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排名分析</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1520223" y="1033565"/>
            <a:ext cx="1813010" cy="1813010"/>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solidFill>
                <a:latin typeface="Microsoft Yahei"/>
                <a:ea typeface="Microsoft Yahei"/>
                <a:cs typeface="Microsoft Yahei"/>
              </a:rPr>
              <a:t>十大乳酸品牌介绍</a:t>
            </a:r>
          </a:p>
        </p:txBody>
      </p:sp>
      <p:sp>
        <p:nvSpPr>
          <p:cNvPr id="6" name="TextBox 6"/>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solidFill>
                <a:latin typeface="Microsoft Yahei"/>
                <a:ea typeface="Microsoft Yahei"/>
                <a:cs typeface="Microsoft Yahei"/>
              </a:rPr>
              <a:t>03</a:t>
            </a:r>
          </a:p>
        </p:txBody>
      </p:sp>
      <p:sp>
        <p:nvSpPr>
          <p:cNvPr id="7" name="Freeform 7"/>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TextBox 4"/>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总结词</a:t>
            </a:r>
          </a:p>
        </p:txBody>
      </p:sp>
      <p:sp>
        <p:nvSpPr>
          <p:cNvPr id="5" name="TextBox 5"/>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高品质乳酸菌饮料的代表</a:t>
            </a:r>
          </a:p>
        </p:txBody>
      </p:sp>
      <p:sp>
        <p:nvSpPr>
          <p:cNvPr id="6" name="TextBox 6"/>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详细描述</a:t>
            </a:r>
          </a:p>
        </p:txBody>
      </p:sp>
      <p:sp>
        <p:nvSpPr>
          <p:cNvPr id="7" name="TextBox 7"/>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君乐宝是一家专注于乳酸菌饮料研发和生产的品牌，其产品种类丰富，口感纯正，深受消费者喜爱。君乐宝注重品质控制，从原料采购到生产工艺，都严格把关，确保产品的高品质。</a:t>
            </a:r>
          </a:p>
        </p:txBody>
      </p:sp>
      <p:sp>
        <p:nvSpPr>
          <p:cNvPr id="8" name="AutoShape 8"/>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2" name="Picture 12"/>
          <p:cNvPicPr>
            <a:picLocks noChangeAspect="1"/>
          </p:cNvPicPr>
          <p:nvPr/>
        </p:nvPicPr>
        <p:blipFill>
          <a:blip r:embed="rId3">
            <a:alphaModFix amt="70000"/>
          </a:blip>
          <a:srcRect l="25000" r="25000"/>
          <a:stretch>
            <a:fillRect/>
          </a:stretch>
        </p:blipFill>
        <p:spPr>
          <a:xfrm>
            <a:off x="7803289" y="1299241"/>
            <a:ext cx="3679824" cy="4906431"/>
          </a:xfrm>
          <a:prstGeom prst="rect">
            <a:avLst/>
          </a:prstGeom>
        </p:spPr>
      </p:pic>
      <p:sp>
        <p:nvSpPr>
          <p:cNvPr id="13" name="AutoShape 13"/>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品牌一：君乐宝</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Freeform 4"/>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alphaModFix/>
          </a:blip>
          <a:srcRect l="25000" r="25000"/>
          <a:stretch>
            <a:fillRect/>
          </a:stretch>
        </p:blipFill>
        <p:spPr>
          <a:xfrm>
            <a:off x="740688" y="1168478"/>
            <a:ext cx="3679824" cy="4906431"/>
          </a:xfrm>
          <a:prstGeom prst="parallelogram">
            <a:avLst/>
          </a:prstGeom>
        </p:spPr>
      </p:pic>
      <p:sp>
        <p:nvSpPr>
          <p:cNvPr id="7" name="AutoShape 7"/>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总结词</a:t>
            </a:r>
          </a:p>
        </p:txBody>
      </p:sp>
      <p:sp>
        <p:nvSpPr>
          <p:cNvPr id="15" name="TextBox 15"/>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国内乳制品行业的领军品牌</a:t>
            </a:r>
          </a:p>
        </p:txBody>
      </p:sp>
      <p:sp>
        <p:nvSpPr>
          <p:cNvPr id="16" name="TextBox 16"/>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详细描述</a:t>
            </a:r>
          </a:p>
        </p:txBody>
      </p:sp>
      <p:sp>
        <p:nvSpPr>
          <p:cNvPr id="17" name="TextBox 17"/>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伊利作为国内乳制品行业的领军品牌，其乳酸菌饮料产品在市场上也有很高的知名度和美誉度。伊利的产品线丰富，覆盖了不同消费人群的需求，同时在产品质量和口感方面也有着很高的要求。</a:t>
            </a:r>
          </a:p>
        </p:txBody>
      </p:sp>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品牌二：伊利</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https://d.book118.com/128063103075006043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84</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2024-09-23T04:26:54.613</cp:lastPrinted>
  <dcterms:created xsi:type="dcterms:W3CDTF">2024-09-22T20:26:54Z</dcterms:created>
  <dcterms:modified xsi:type="dcterms:W3CDTF">2024-09-22T20:26:56Z</dcterms:modified>
</cp:coreProperties>
</file>