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88A6C4-BC23-460F-BBDC-5B0C0A393E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02A72F-9CA4-4C00-9E7C-E653580552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79B8EB-5183-47F1-BAD0-DE129D5C6D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626A19-9056-4B87-8266-6B3CC37462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95CA86-FAB6-432B-906C-5B1EC07F4D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75D556-122B-4323-A2AD-AE27C0A399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7CD35D-2C29-44AA-A74E-C2085FF03B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E5CFB5-464D-498B-9AA2-54FDDA922C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EC82A1-9F47-4293-9935-668AC11913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27259E-CFF4-468A-83E0-CC60DB92A2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F84BE0-C879-4B41-BCB2-25D4362DD3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4.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6312702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804132" y="785914"/>
            <a:ext cx="7746331" cy="1834527"/>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FFFDFD">
                    <a:alpha val="100000"/>
                  </a:srgbClr>
                </a:solidFill>
                <a:latin typeface="Microsoft Yahei"/>
                <a:ea typeface="Microsoft Yahei"/>
                <a:cs typeface="Microsoft Yahei"/>
              </a:rPr>
              <a:t>讲课比赛课件—管理职权的类型及典型的组织结构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468681" y="1552432"/>
            <a:ext cx="2025156"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4950" b="1">
                <a:solidFill>
                  <a:srgbClr val="FFFDFD">
                    <a:alpha val="100000"/>
                  </a:srgbClr>
                </a:solidFill>
                <a:latin typeface="微软雅黑"/>
                <a:ea typeface="微软雅黑"/>
                <a:cs typeface="微软雅黑"/>
              </a:rPr>
              <a:t>目 录</a:t>
            </a:r>
            <a:endParaRPr lang="en-US" sz="1100"/>
          </a:p>
        </p:txBody>
      </p:sp>
      <p:sp>
        <p:nvSpPr>
          <p:cNvPr id="4" name="TextBox 4"/>
          <p:cNvSpPr txBox="1"/>
          <p:nvPr/>
        </p:nvSpPr>
        <p:spPr>
          <a:xfrm>
            <a:off x="3860212" y="1095804"/>
            <a:ext cx="5156086" cy="4666392"/>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管理职权类型</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典型组织结构类型</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管理职权与组织结构的关系</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案例分析与实践应用</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01</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502" r="3150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随着企业规模的不断扩大和市场竞争的日益激烈，管理职权和组织结构的重要性愈发凸显。</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通过本次讲课比赛，使参赛者和观众更加深入地了解管理职权的类型及典型的组织结构，为企业的发展提供有益的参考。</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明确的管理职权和组织结构有助于企业实现高效的管理，提高决策和执行效率。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提高管理效率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优化资源配置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增强企业竞争力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合理的组织结构可以促进企业资源的优化配置，降低运营成本。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明确的管理职权和灵活的组织结构有助于企业快速响应市场变化，增强竞争力。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管理职权与组织结构的重要性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240" b="424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6045" b="604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课程内容与结构概述</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管理职权的类型</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介绍不同类型的管理职权，包括直线职权、参谋职权、职能职权等。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典型的组织结构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分析几种典型的组织结构，如直线制、职能制、事业部制等，并探讨其优缺点及适用范围。</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案例分析与实践应用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结合具体案例，分析管理职权和组织结构在实际运用中的效果，为参赛者和观众提供实践参考。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02</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管理职权类型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直线职权是指给予一位管理者指挥其下属工作的权力，也就是通常所说的指挥权。</a:t>
            </a:r>
          </a:p>
        </p:txBody>
      </p:sp>
      <p:pic>
        <p:nvPicPr>
          <p:cNvPr id="6" name="Picture 6"/>
          <p:cNvPicPr>
            <a:picLocks noChangeAspect="1"/>
          </p:cNvPicPr>
          <p:nvPr/>
        </p:nvPicPr>
        <p:blipFill>
          <a:blip r:embed="rId2"/>
          <a:srcRect l="25586" r="2558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直线职权是直线人员所拥有的包括发布命令及执行决策等的权力，也就是通常所指的指挥权。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直线职权是管理者直接指导下属工作的职权，它从组织的顶层一直延伸到基层，形成一条纵向的直线权力链。</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适用范围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直线职权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参谋职权本身并不包括指挥权和决策权，参谋人员所拥有的只是辅助性职权，他们不能对下属人员直接发布命令。</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参谋职权是指管理者拥有某种特定的建议权或审核权，可以评价直线方面的活动情况，进而提出建议或提供服务。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作用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参谋职权的存在是为了协助直线职权更好地完成组织目标，提供专业性的建议和支持。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1875" r="21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参谋职权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219" r="262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职能职权是指参谋人员或某部门的主管人员所拥有的原属直线主管的那部分权力。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产生原因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职能职权是随着管理过程的复杂化和专业化而产生的，它是为了更好地发挥专家的作用，提高管理效率。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适用范围</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在职能职权的使用上，需要注意避免多头领导和越级指挥，确保组织结构的稳定性和管理效率。同时，职能职权的使用也需要根据组织的实际情况和需要进行合理的划分和配置。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职能职权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03</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典型组织结构类型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特点</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缺点</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适用范围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直线制组织结构</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组织中的一切管理工作均由领导者直接指挥和管理，不设专门的职能机构。</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结构简单、权责明确、命令统一、反应迅速、管理费用低。</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要求领导者通晓各种业务，成为全能式人物；不利于培养专业人才；适应性差。</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规模较小，生产技术比较简单的企业，对生产技术和经营管理比较复杂的企业并不适宜。</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职能制组织结构</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特点</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采用按职能分工实行专业化的管理办法来代替直线制的全能管理者。</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缺点</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多头领导，不利于统一指挥；各职能机构往往从本单位的业务出发考虑工作，横向联系差；在外部环境变化大的情况下，适应性较差。</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优点</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可以充分发挥职能机构的专业管理作用，减轻直线领导人员的工作负担。</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适用范围</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适用于计划经济体制下的企业，必须经过改造才能适应市场经济的要求。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70539" y="1444984"/>
            <a:ext cx="4955536" cy="4778362"/>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24730" y="1444984"/>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2067" y="2272065"/>
            <a:ext cx="4292478" cy="31242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FFFFFF">
                    <a:alpha val="100000"/>
                  </a:srgbClr>
                </a:solidFill>
                <a:latin typeface="Microsoft Yahei"/>
                <a:ea typeface="Microsoft Yahei"/>
                <a:cs typeface="Microsoft Yahei"/>
              </a:rPr>
              <a:t>特点：在总公司领导下设立多个事业部，各事业部有各自独立的产品或市场，实行独立核算。</a:t>
            </a:r>
          </a:p>
        </p:txBody>
      </p:sp>
      <p:sp>
        <p:nvSpPr>
          <p:cNvPr id="5" name="TextBox 5"/>
          <p:cNvSpPr txBox="1"/>
          <p:nvPr/>
        </p:nvSpPr>
        <p:spPr>
          <a:xfrm>
            <a:off x="6656259" y="2272065"/>
            <a:ext cx="4295775" cy="31432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accent1">
                    <a:lumMod val="50000"/>
                    <a:alpha val="100000"/>
                  </a:schemeClr>
                </a:solidFill>
                <a:latin typeface="Microsoft Yahei"/>
                <a:ea typeface="Microsoft Yahei"/>
                <a:cs typeface="Microsoft Yahei"/>
              </a:rPr>
              <a:t>优点：权力下放，有利于最高管理层摆脱日常行政事务，集中精力于外部环境的研究，制定长远的全局性的发展战略规划；各事业部主管摆脱了事事请示汇报的规定，能自主处理各种日常工作，有助于增强事业部管理者的责任感，发挥他们搞好经营管理的主动性和创造性；各事业部可集中力量从事某一方面的经营活动，实现高度专业化，整个企业可以容纳若干经营特点迥异的事业部，形成大型联合企业；各事业部经营责任和权限明确，物质利益与经营状况紧密挂钩。</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事业部制组织结构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https://d.book118.com/128063127023006040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2024-09-18T08:59:30.769</cp:lastPrinted>
  <dcterms:created xsi:type="dcterms:W3CDTF">2024-09-18T00:59:30Z</dcterms:created>
  <dcterms:modified xsi:type="dcterms:W3CDTF">2024-09-18T00:59:32Z</dcterms:modified>
</cp:coreProperties>
</file>