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7E964-9C79-4727-A627-7466A6C7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E5FD5-2D5C-4CB2-875E-62C6A7D6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A74AF-269A-4167-8D26-0ECEBD48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6D902-A22C-431D-80F1-EA3E7F5E8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EDF9F-FE31-4860-A922-C36C1A8E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B2995-C2B2-4294-B150-ED32E1468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0C20D-2C02-4080-8B44-14B6B3E9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17D2C-731C-4B8E-A0D9-5D3433C54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70E42-D3E6-4522-899C-0F9D55D4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F77CD-FA02-4694-98FD-B45984451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9B7FA-D3ED-40DB-8C9B-B88E05A6F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4016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学习《教师礼仪规范》心得体会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教师礼仪规范的核心内容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学习过程中的体会与感悟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实践中的运用与效果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学习《教师礼仪规范》有助于提升教师的职业素养，使其更好地履行教书育人的职责。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塑造良好教师形象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营造和谐教育环境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规范的教师礼仪能够展现教师应有的良好形象，提高社会对教师的认同度和尊重度。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通过遵循礼仪规范，教师可以为学生营造和谐、文明的教育环境，促进学生的健康成长。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教师礼仪是中华优秀传统文化的重要组成部分，学习《教师礼仪规范》有助于传承和弘扬中华文化。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规范的教师礼仪能够提升教师的教育教学水平，进而提高教育质量，培养出更多优秀的人才。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通过学习《教师礼仪规范》，教师可以更加自信、从容地面对学生、家长和社会，展现出教师应有的风采和魅力。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增强教师自信心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学习《教师礼仪规范》的重要性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教师礼仪规范的核心内容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教师的仪表仪容应该保持整洁干净，穿着得体，不穿戴过于夸张或不得体的服饰。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女教师可以适度化妆，但不应过于浓重，男教师则应注意面部清洁和修整仪容。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适度化妆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教师的发型应该简洁、大方，不染发或烫发等过于个性化的造型。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发型适宜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仪表仪容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用语文明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教师应该使用文明、规范的语言，注意表达清晰、准确、流畅，避免使用粗俗或攻击性的言辞。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态度友善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教师应该表现出友善、耐心的态度，尊重学生，关注学生的情感和需求。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举止得体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教师的举止应该大方、自然、得体，避免过于夸张或不得体的动作。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教师应该热情周到地接待学生和家长等来访者，提供必要的帮助和服务。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教师应该尊重他人的人格和尊严，不歧视或侮辱任何学生或同事。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教师应该以礼待人，注意使用礼貌用语和微笑等肢体语言，营造和谐的氛围。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待人接物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教师在公共场合应该遵守相关的规定和礼仪，如不大声喧哗、不乱扔垃圾等。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教师在公共场合应该注意维护自己的形象和声誉，不参与不良行为或活动。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教师应该尊重不同文化和习俗，避免在公共场合做出不适宜的行为或言论。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公共场合礼仪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学习过程中的体会与感悟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在学习过程中，我深刻体会到礼仪不仅仅是一种形式，更是一种对他人的尊重和关注。作为教师，我们的行为举止直接影响到学生的成长和教育环境。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通过学习，我了解到教师礼仪不仅包括言谈举止、仪容仪表等方面，更涵盖了教学理念、师德师风等深层次的内容。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对教师礼仪的重新认识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遵循礼仪规范有助于营造和谐、文明的教育环境，让学生在潜移默化中受到良好的熏陶。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营造良好的教育环境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教师作为公众人物，其形象直接影响到学生的价值观和人生观。通过遵循礼仪规范，教师可以展现出良好的职业素养和人格魅力。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塑造良好的教师形象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礼仪规范与教育教学密切相关，教师在遵循礼仪规范的同时，也在不断提升自身的教育教学能力，从而提高教学质量。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促进教育教学质量的提高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礼仪规范在教育中的作用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https://d.book118.com/128064016020006043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2024-09-22T14:26:40.347</cp:lastPrinted>
  <dcterms:created xsi:type="dcterms:W3CDTF">2024-09-22T06:26:40Z</dcterms:created>
  <dcterms:modified xsi:type="dcterms:W3CDTF">2024-09-22T06:26:42Z</dcterms:modified>
</cp:coreProperties>
</file>