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F9C86-F4C6-434F-B4FD-207446D6B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794C2-DE3D-4D05-9C29-A715E1378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800F5-5452-41B1-940C-8E78F49DF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49AECD-CAD6-4877-8A3E-FE5E9E840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434E56-75F0-4E07-AB61-607527C90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1399DE-B871-4565-B725-E3C0C6D3D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BF2EF1-4B84-4C7A-ACD1-CB1164253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156429-4D3E-4EB2-B810-813A7778A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FD58F-8D31-4D6C-8307-C32F7EEC7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39BD3-3BB1-42B6-BB31-240B489E6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B0426-F80D-49DE-8C9D-B8E014D8E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64106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医药经理的数据分析与决策支持能力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医药经理的数据分析基础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数据分析方法在医药领域的应用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决策支持系统与医药经理工作实践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风险评估与合规性问题探讨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提升医药经理数据分析和决策支持能力的途径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091" b="70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医药行业变革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随着医药行业的快速发展和变革，医药经理需要具备数据分析和决策支持能力以应对市场挑战。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决策支持需求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医药经理在制定市场策略、产品推广和研发决策等方面需要依赖数据分析提供有力支持。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通过数据分析和决策支持，医药经理可以更加精准地把握市场趋势和客户需求，从而提升企业的竞争力。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数据分析可以帮助医药经理了解市场动态、竞争对手情况以及客户需求，为制定市场策略提供重要依据。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市场洞察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通过数据分析，医药经理可以评估产品的市场潜力、定位以及研发方向，提高研发效率和成功率。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产品研发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数据分析可以指导医药经理制定更加精准的营销策略，提高营销活动的投资回报率。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营销优化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数据分析可以帮助医药经理识别和评估潜在的市场风险，为企业风险管理提供决策支持。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数据分析在医药行业中的重要性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医药经理的数据分析基础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数据类型及来源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医药销售数据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包括销售额、销售量、销售渠道等，来源于公司内部销售系统。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医药研发数据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包括研发投入、研发成果、临床试验数据等，来源于公司内部研发部门或公开数据库。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医药市场数据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包括市场规模、市场份额、竞争对手情况等，来源于市场调研机构或公开数据。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政策法规数据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包括医药政策、法规变化、行业标准等，来源于政府官网或专业机构。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去除重复、错误或无效数据，保证数据的准确性和一致性。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将数据转换为适合分析的格式和类型，如将文本数据转换为数值型数据。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数据转换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将不同来源的数据进行整合，形成完整的数据集。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数据合并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根据分析需求，筛选出与分析目标相关的数据。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数据筛选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数据处理与清洗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利用图表、图像等形式将数据直观地展现出来，帮助决策者更好地理解数据。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数据解读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数据交流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将数据分析结果以报告的形式呈现，包括数据分析结论、建议和改进措施等。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对可视化结果和报告进行解读，帮助决策者理解数据分析结果的含义和影响。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与团队成员和决策者进行数据交流，确保数据分析结果得到有效利用。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数据可视化与报告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数据分析方法在医药领域的应用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产品销售情况分析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针对不同产品，利用销售数据描述其市场表现，包括销售额、销售量、客户反馈等，以评估产品的市场接受度和竞争力。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客户需求与行为分析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通过调查问卷、客户访谈等方式收集数据，运用统计方法分析客户需求、购买行为及偏好，为产品策略制定提供依据。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通过收集历史销售数据，运用统计图表和指标（如销售额、市场份额等）描述市场规模、增长速度以及未来趋势。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68" r="31268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市场预测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利用历史销售数据和其他相关信息，构建预测模型预测未来市场走势，包括市场规模、竞争格局等。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产品销售预测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基于历史销售数据和其他相关因素（如季节性、促销活动等），建立预测模型预测未来产品销售情况，为库存管理、生产计划等提供决策支持。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客户需求预测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通过分析历史客户需求数据和其他相关信息，构建预测模型预测未来客户需求趋势和变化，为产品设计和营销策略制定提供参考。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预测性建模分析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https://d.book118.com/128064106036006034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2024-09-12T14:19:18.531</cp:lastPrinted>
  <dcterms:created xsi:type="dcterms:W3CDTF">2024-09-12T06:19:18Z</dcterms:created>
  <dcterms:modified xsi:type="dcterms:W3CDTF">2024-09-12T06:19:20Z</dcterms:modified>
</cp:coreProperties>
</file>