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48D8E-D458-4B0E-9C73-7A17ED4A5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00854-88E3-4294-9CEB-756D3C9D5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11C2B-91EF-4FCF-9D82-70327BB91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CCB88-DB3F-4B06-933C-D7030949A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2B1663-D2FE-4477-BE8A-F11B1579B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D1808C-E026-4F40-85AC-025CCB3B7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ED8968-C752-4495-A772-FD66E15EE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812B9-C24A-4DF5-A52C-EA1C9D45F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B65401-603F-4397-8D56-91796B013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D51F2-1549-433E-BA1A-47170AA24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8980D-58D5-4ADB-8A82-88A1E6192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641401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教你怎样开展项目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项目启动与团队组建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项目执行与监控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项目沟通与协作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项目收尾与总结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项目启动与团队组建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在项目启动初期，与项目干系人充分沟通，明确项目的目标、期望成果和成功标准。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定义项目范围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制定项目章程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根据项目目标，明确项目的范围，包括项目的功能、性能、时间、成本等约束条件。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将项目目标和范围书面化，形成项目章程，为项目的实施提供指导和依据。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明确项目目标及范围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127" b="91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组建高效项目团队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分析项目需求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根据项目目标和范围，分析项目所需的人员技能、经验和资源。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选择合适的团队成员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根据项目需求，从组织内部或外部选择合适的团队成员，确保团队具备完成项目所需的能力和素质。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建立团队文化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积极倡导团队协作、创新和学习的文化，提高团队成员的归属感和凝聚力。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根据项目需求和团队成员的特点，定义每个成员在项目中的角色，如项目经理、开发人员、测试人员等。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定义角色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根据角色的定义，将项目任务分配给相应的团队成员，确保每个人都清楚自己的职责和工作内容。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分配任务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将项目任务、角色和团队成员对应起来，形成责任矩阵，便于监控项目的进度和团队成员的工作情况。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制定责任矩阵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分配角色与责任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确立清晰、可衡量的项目目标，确保团队成员对项目成果有共同理解。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将项目拆分为多个具体任务，每个任务都应有明确的负责人和完成时间。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分解项目任务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根据项目任务的复杂性和相互依赖关系，制定详细的时间表，包括开始和结束时间。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制定详细项目计划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根据项目需求和资源可用性，制定资源分配计划，确保资源的有效利用。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识别项目所需的人力、物力、财力等资源，并评估其可用性和成本。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资源调整策略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在项目执行过程中，根据实际情况调整资源分配，以满足项目需求。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评估资源需求及分配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在项目计划中设定重要的阶段性目标，作为项目进度的标志。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设定里程碑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识别对项目成功至关重要的任务，并制定相应的监控和保障措施。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确定关键任务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针对可能出现的风险和问题，制定相应的应对计划，以确保项目的顺利进行。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设定里程碑及关键任务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项目执行与监控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分配任务与资源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根据项目计划，合理分配任务和资源给项目团队成员，确保每个人都清楚自己的职责和期望成果。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设定里程碑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在项目计划中设定关键的里程碑，以便在项目执行过程中及时跟踪和评估进度。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制定详细的项目计划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在项目开始之前，制定一个详细的项目计划，包括项目目标、任务清单、时间表和资源需求等。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确保按计划推进项目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识别并解决问题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在项目执行过程中，及时识别潜在的问题和风险，并采取相应的措施加以解决，确保项目顺利进行。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定期检查项目进度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通过定期的项目会议和进度报告，及时了解项目进展情况，确保项目按计划推进。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监控项目质量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建立项目质量标准和质量监控机制，对项目成果进行定期检查和评估，确保项目质量符合预期要求。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监控项目进度及质量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https://d.book118.com/128064140127006026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2024-09-04T08:44:24.773</cp:lastPrinted>
  <dcterms:created xsi:type="dcterms:W3CDTF">2024-09-04T00:44:24Z</dcterms:created>
  <dcterms:modified xsi:type="dcterms:W3CDTF">2024-09-04T00:44:26Z</dcterms:modified>
</cp:coreProperties>
</file>