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F367A2-B998-43AD-A5CC-FAEF3A3929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E06B8C-CBD1-457D-BBB1-F3648B8466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F03B2A-5FE9-4C7D-AFA1-08408F954F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B16CB0-0B49-433C-978C-769A034770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B0E447-7C65-4B58-BDBD-977FD26024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967F22-9FCC-43EF-ACAB-AA6581FE18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5E7147-6AB8-482C-9387-BBF383E1A3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4FE412-FEDD-421F-BCC2-9E4F44ED27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AB130D-FAF5-4793-9C2B-933ABDA6BC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2A7777-8746-4571-84EF-0136F58FB1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0FD7D7-F2AF-4B57-AB7E-661D01DBA9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6612604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鉴赏指津教学目标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鉴赏指津教学概述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鉴赏指津教学目标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鉴赏指津教学内容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鉴赏指津教学方法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鉴赏指津教学评价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鉴赏指津教学案例分析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鉴赏指津教学概述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鉴赏指津教学是一种以提高学生艺术鉴赏能力为目标的教学方法，通过引导学生对艺术作品进行深入分析和解读，培养他们的审美观念和艺术素养。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强调学生的主动参与和独立思考，注重艺术作品的深度解析和多维度解读，同时强调艺术作品的历史、文化和社会背景的探究。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3776" b="3776"/>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通过鉴赏指津教学，学生可以培养出对美的敏感性和审美意识，提高对艺术作品的欣赏能力和评价水平。</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培养审美意识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艺术作品作为文化的载体，通过鉴赏指津教学可以帮助学生了解不同文化背景下的艺术形式和风格，拓展他们的文化视野。</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拓展文化视野</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鉴赏指津教学鼓励学生发挥想象力和创造力，对艺术作品进行个性化解读和再创造，有助于培养学生的创新思维和实践能力。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促进创造力发展</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鉴赏指津教学的重要性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鉴赏指津教学的历史与发展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鉴赏指津教学起源于欧洲文艺复兴时期的艺术教育，当时强调对古典艺术作品的解读和模仿。随着时代的发展，鉴赏指津教学逐渐演变为注重个性化和创造性的教学方法。</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历史回顾</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随着教育理念的不断更新和艺术形式的多样化，鉴赏指津教学也在不断发展演变。未来的鉴赏指津教学将更加注重跨学科的整合和数字化技术的应用，为学生提供更加丰富多样的学习体验。</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发展趋势</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鉴赏指津教学目标</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知识目标</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掌握艺术鉴赏的基本概念和原理。</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熟悉不同艺术流派和代表作品。</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了解不同艺术形式的特点和表现手法。</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掌握艺术鉴赏的方法和技巧。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能够运用艺术鉴赏的方法和技巧对作品进行深入分析和评价。</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能够运用语言和文字表达对艺术作品的感受和理解。</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能够分析和理解艺术作品的创作背景、主题和意义。</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能够与他人进行艺术鉴赏的交流和讨论。</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706" b="706"/>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714" b="714"/>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2062" b="2062"/>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能力目标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00" b="12500"/>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6675" r="16675"/>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培养对艺术的热爱和兴趣，提高审美素养。</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培养独立思考和批判性思维的能力，不盲目追随潮流。</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情感、态度和价值观目标</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培养对多元文化的尊重和理解，拓宽国际视野。</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培养积极向上的人生态度和正确的价值观，以艺术为媒介，传递正能量。</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鉴赏指津教学内容</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培养审美意识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通过对经典文学作品的阅读和分析，培养学生的审美意识和审美能力，提高学生对文学作品的鉴赏能力和评价水平。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文学作品鉴赏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拓宽文化视野</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通过阅读不同地域、不同文化背景的文学作品，拓宽学生的文化视野，增强学生对多元文化的理解和尊重。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文学作品鉴赏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文学作品鉴赏</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激发创新思维</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通过引导学生对文学作品进行深入思考和创新解读，激发学生的创新思维和批判性思维能力。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培养人文素养</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通过文学作品鉴赏，培养学生的情感、态度和价值观，提升学生的人文素养和社会责任感。</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文学作品鉴赏</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5750" r="15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掌握艺术鉴赏方法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通过学习艺术史、艺术理论和艺术批评等知识，掌握艺术鉴赏的基本方法和技巧，提高学生的艺术鉴赏水平。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艺术作品鉴赏</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拓宽艺术视野</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通过欣赏不同风格、不同流派的艺术作品，拓宽学生的艺术视野，增强学生对多元艺术的认知和理解。</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艺术作品鉴赏</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24831" y="1475793"/>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675" y="1573370"/>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6034" y="5792552"/>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137333" y="2069399"/>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1137333" y="6143637"/>
            <a:ext cx="4730545"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6244186" y="1522937"/>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341031" y="1620514"/>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555390" y="5839696"/>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a:off x="6556688" y="2116543"/>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6556688" y="6190781"/>
            <a:ext cx="4730545"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1446384"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13" name="TextBox 13"/>
          <p:cNvSpPr txBox="1"/>
          <p:nvPr/>
        </p:nvSpPr>
        <p:spPr>
          <a:xfrm>
            <a:off x="1446384" y="3066374"/>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激发艺术创造力</a:t>
            </a:r>
          </a:p>
        </p:txBody>
      </p:sp>
      <p:sp>
        <p:nvSpPr>
          <p:cNvPr id="14" name="TextBox 14"/>
          <p:cNvSpPr txBox="1"/>
          <p:nvPr/>
        </p:nvSpPr>
        <p:spPr>
          <a:xfrm>
            <a:off x="6918667"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5" name="TextBox 15"/>
          <p:cNvSpPr txBox="1"/>
          <p:nvPr/>
        </p:nvSpPr>
        <p:spPr>
          <a:xfrm>
            <a:off x="6918667" y="3067862"/>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通过引导学生对艺术作品进行创作和改编，激发学生的艺术创造力和表现力，提高学生的艺术实践能力。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艺术作品鉴赏</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https://d.book118.com/128066126045006036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2024-09-15T14:06:51.768</cp:lastPrinted>
  <dcterms:created xsi:type="dcterms:W3CDTF">2024-09-15T06:06:51Z</dcterms:created>
  <dcterms:modified xsi:type="dcterms:W3CDTF">2024-09-15T06:06:54Z</dcterms:modified>
</cp:coreProperties>
</file>