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43.xml" ContentType="application/vnd.openxmlformats-officedocument.presentationml.tags+xml"/>
  <Override PartName="/ppt/tags/tag244.xml" ContentType="application/vnd.openxmlformats-officedocument.presentationml.tags+xml"/>
  <Override PartName="/ppt/tags/tag245.xml" ContentType="application/vnd.openxmlformats-officedocument.presentationml.tags+xml"/>
  <Override PartName="/ppt/tags/tag246.xml" ContentType="application/vnd.openxmlformats-officedocument.presentationml.tags+xml"/>
  <Override PartName="/ppt/tags/tag247.xml" ContentType="application/vnd.openxmlformats-officedocument.presentationml.tags+xml"/>
  <Override PartName="/ppt/tags/tag248.xml" ContentType="application/vnd.openxmlformats-officedocument.presentationml.tags+xml"/>
  <Override PartName="/ppt/tags/tag249.xml" ContentType="application/vnd.openxmlformats-officedocument.presentationml.tags+xml"/>
  <Override PartName="/ppt/tags/tag25.xml" ContentType="application/vnd.openxmlformats-officedocument.presentationml.tags+xml"/>
  <Override PartName="/ppt/tags/tag250.xml" ContentType="application/vnd.openxmlformats-officedocument.presentationml.tags+xml"/>
  <Override PartName="/ppt/tags/tag251.xml" ContentType="application/vnd.openxmlformats-officedocument.presentationml.tags+xml"/>
  <Override PartName="/ppt/tags/tag252.xml" ContentType="application/vnd.openxmlformats-officedocument.presentationml.tags+xml"/>
  <Override PartName="/ppt/tags/tag253.xml" ContentType="application/vnd.openxmlformats-officedocument.presentationml.tags+xml"/>
  <Override PartName="/ppt/tags/tag254.xml" ContentType="application/vnd.openxmlformats-officedocument.presentationml.tags+xml"/>
  <Override PartName="/ppt/tags/tag255.xml" ContentType="application/vnd.openxmlformats-officedocument.presentationml.tags+xml"/>
  <Override PartName="/ppt/tags/tag256.xml" ContentType="application/vnd.openxmlformats-officedocument.presentationml.tags+xml"/>
  <Override PartName="/ppt/tags/tag257.xml" ContentType="application/vnd.openxmlformats-officedocument.presentationml.tags+xml"/>
  <Override PartName="/ppt/tags/tag258.xml" ContentType="application/vnd.openxmlformats-officedocument.presentationml.tags+xml"/>
  <Override PartName="/ppt/tags/tag259.xml" ContentType="application/vnd.openxmlformats-officedocument.presentationml.tags+xml"/>
  <Override PartName="/ppt/tags/tag26.xml" ContentType="application/vnd.openxmlformats-officedocument.presentationml.tags+xml"/>
  <Override PartName="/ppt/tags/tag260.xml" ContentType="application/vnd.openxmlformats-officedocument.presentationml.tags+xml"/>
  <Override PartName="/ppt/tags/tag261.xml" ContentType="application/vnd.openxmlformats-officedocument.presentationml.tags+xml"/>
  <Override PartName="/ppt/tags/tag262.xml" ContentType="application/vnd.openxmlformats-officedocument.presentationml.tags+xml"/>
  <Override PartName="/ppt/tags/tag263.xml" ContentType="application/vnd.openxmlformats-officedocument.presentationml.tags+xml"/>
  <Override PartName="/ppt/tags/tag264.xml" ContentType="application/vnd.openxmlformats-officedocument.presentationml.tags+xml"/>
  <Override PartName="/ppt/tags/tag265.xml" ContentType="application/vnd.openxmlformats-officedocument.presentationml.tags+xml"/>
  <Override PartName="/ppt/tags/tag266.xml" ContentType="application/vnd.openxmlformats-officedocument.presentationml.tags+xml"/>
  <Override PartName="/ppt/tags/tag267.xml" ContentType="application/vnd.openxmlformats-officedocument.presentationml.tags+xml"/>
  <Override PartName="/ppt/tags/tag268.xml" ContentType="application/vnd.openxmlformats-officedocument.presentationml.tags+xml"/>
  <Override PartName="/ppt/tags/tag269.xml" ContentType="application/vnd.openxmlformats-officedocument.presentationml.tags+xml"/>
  <Override PartName="/ppt/tags/tag27.xml" ContentType="application/vnd.openxmlformats-officedocument.presentationml.tags+xml"/>
  <Override PartName="/ppt/tags/tag270.xml" ContentType="application/vnd.openxmlformats-officedocument.presentationml.tags+xml"/>
  <Override PartName="/ppt/tags/tag271.xml" ContentType="application/vnd.openxmlformats-officedocument.presentationml.tags+xml"/>
  <Override PartName="/ppt/tags/tag272.xml" ContentType="application/vnd.openxmlformats-officedocument.presentationml.tags+xml"/>
  <Override PartName="/ppt/tags/tag273.xml" ContentType="application/vnd.openxmlformats-officedocument.presentationml.tags+xml"/>
  <Override PartName="/ppt/tags/tag274.xml" ContentType="application/vnd.openxmlformats-officedocument.presentationml.tags+xml"/>
  <Override PartName="/ppt/tags/tag275.xml" ContentType="application/vnd.openxmlformats-officedocument.presentationml.tags+xml"/>
  <Override PartName="/ppt/tags/tag276.xml" ContentType="application/vnd.openxmlformats-officedocument.presentationml.tags+xml"/>
  <Override PartName="/ppt/tags/tag277.xml" ContentType="application/vnd.openxmlformats-officedocument.presentationml.tags+xml"/>
  <Override PartName="/ppt/tags/tag278.xml" ContentType="application/vnd.openxmlformats-officedocument.presentationml.tags+xml"/>
  <Override PartName="/ppt/tags/tag279.xml" ContentType="application/vnd.openxmlformats-officedocument.presentationml.tags+xml"/>
  <Override PartName="/ppt/tags/tag28.xml" ContentType="application/vnd.openxmlformats-officedocument.presentationml.tags+xml"/>
  <Override PartName="/ppt/tags/tag280.xml" ContentType="application/vnd.openxmlformats-officedocument.presentationml.tags+xml"/>
  <Override PartName="/ppt/tags/tag281.xml" ContentType="application/vnd.openxmlformats-officedocument.presentationml.tags+xml"/>
  <Override PartName="/ppt/tags/tag282.xml" ContentType="application/vnd.openxmlformats-officedocument.presentationml.tags+xml"/>
  <Override PartName="/ppt/tags/tag283.xml" ContentType="application/vnd.openxmlformats-officedocument.presentationml.tags+xml"/>
  <Override PartName="/ppt/tags/tag284.xml" ContentType="application/vnd.openxmlformats-officedocument.presentationml.tags+xml"/>
  <Override PartName="/ppt/tags/tag285.xml" ContentType="application/vnd.openxmlformats-officedocument.presentationml.tags+xml"/>
  <Override PartName="/ppt/tags/tag286.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6083"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286.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tags" Target="../tags/tag1.xml" /><Relationship Id="rId10" Type="http://schemas.openxmlformats.org/officeDocument/2006/relationships/tags" Target="../tags/tag10.xml" /><Relationship Id="rId11" Type="http://schemas.openxmlformats.org/officeDocument/2006/relationships/tags" Target="../tags/tag11.xml" /><Relationship Id="rId12" Type="http://schemas.openxmlformats.org/officeDocument/2006/relationships/tags" Target="../tags/tag12.xml" /><Relationship Id="rId13" Type="http://schemas.openxmlformats.org/officeDocument/2006/relationships/tags" Target="../tags/tag13.xml" /><Relationship Id="rId14" Type="http://schemas.openxmlformats.org/officeDocument/2006/relationships/tags" Target="../tags/tag14.xml" /><Relationship Id="rId15" Type="http://schemas.openxmlformats.org/officeDocument/2006/relationships/slideMaster" Target="../slideMasters/slideMaster2.xml" /><Relationship Id="rId2" Type="http://schemas.openxmlformats.org/officeDocument/2006/relationships/tags" Target="../tags/tag2.xml" /><Relationship Id="rId3" Type="http://schemas.openxmlformats.org/officeDocument/2006/relationships/tags" Target="../tags/tag3.xml" /><Relationship Id="rId4" Type="http://schemas.openxmlformats.org/officeDocument/2006/relationships/tags" Target="../tags/tag4.xml" /><Relationship Id="rId5" Type="http://schemas.openxmlformats.org/officeDocument/2006/relationships/tags" Target="../tags/tag5.xml" /><Relationship Id="rId6" Type="http://schemas.openxmlformats.org/officeDocument/2006/relationships/tags" Target="../tags/tag6.xml" /><Relationship Id="rId7" Type="http://schemas.openxmlformats.org/officeDocument/2006/relationships/tags" Target="../tags/tag7.xml" /><Relationship Id="rId8" Type="http://schemas.openxmlformats.org/officeDocument/2006/relationships/tags" Target="../tags/tag8.xml" /><Relationship Id="rId9" Type="http://schemas.openxmlformats.org/officeDocument/2006/relationships/tags" Target="../tags/tag9.xml"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15.xml" /><Relationship Id="rId10" Type="http://schemas.openxmlformats.org/officeDocument/2006/relationships/slideMaster" Target="../slideMasters/slideMaster2.xml" /><Relationship Id="rId2" Type="http://schemas.openxmlformats.org/officeDocument/2006/relationships/tags" Target="../tags/tag16.xml" /><Relationship Id="rId3" Type="http://schemas.openxmlformats.org/officeDocument/2006/relationships/tags" Target="../tags/tag17.xml" /><Relationship Id="rId4" Type="http://schemas.openxmlformats.org/officeDocument/2006/relationships/tags" Target="../tags/tag18.xml" /><Relationship Id="rId5" Type="http://schemas.openxmlformats.org/officeDocument/2006/relationships/tags" Target="../tags/tag19.xml" /><Relationship Id="rId6" Type="http://schemas.openxmlformats.org/officeDocument/2006/relationships/tags" Target="../tags/tag20.xml" /><Relationship Id="rId7" Type="http://schemas.openxmlformats.org/officeDocument/2006/relationships/tags" Target="../tags/tag21.xml" /><Relationship Id="rId8" Type="http://schemas.openxmlformats.org/officeDocument/2006/relationships/tags" Target="../tags/tag22.xml" /><Relationship Id="rId9" Type="http://schemas.openxmlformats.org/officeDocument/2006/relationships/tags" Target="../tags/tag23.xml" /></Relationships>
</file>

<file path=ppt/slideLayouts/_rels/slideLayout14.xml.rels>&#65279;<?xml version="1.0" encoding="utf-8" standalone="yes"?><Relationships xmlns="http://schemas.openxmlformats.org/package/2006/relationships"><Relationship Id="rId1" Type="http://schemas.openxmlformats.org/officeDocument/2006/relationships/tags" Target="../tags/tag24.xml" /><Relationship Id="rId2" Type="http://schemas.openxmlformats.org/officeDocument/2006/relationships/tags" Target="../tags/tag25.xml" /><Relationship Id="rId3" Type="http://schemas.openxmlformats.org/officeDocument/2006/relationships/tags" Target="../tags/tag26.xml" /><Relationship Id="rId4" Type="http://schemas.openxmlformats.org/officeDocument/2006/relationships/tags" Target="../tags/tag27.xml" /><Relationship Id="rId5" Type="http://schemas.openxmlformats.org/officeDocument/2006/relationships/tags" Target="../tags/tag28.xml" /><Relationship Id="rId6"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tags" Target="../tags/tag29.xml" /><Relationship Id="rId10" Type="http://schemas.openxmlformats.org/officeDocument/2006/relationships/tags" Target="../tags/tag38.xml" /><Relationship Id="rId11" Type="http://schemas.openxmlformats.org/officeDocument/2006/relationships/tags" Target="../tags/tag39.xml" /><Relationship Id="rId12" Type="http://schemas.openxmlformats.org/officeDocument/2006/relationships/tags" Target="../tags/tag40.xml" /><Relationship Id="rId13" Type="http://schemas.openxmlformats.org/officeDocument/2006/relationships/tags" Target="../tags/tag41.xml" /><Relationship Id="rId14" Type="http://schemas.openxmlformats.org/officeDocument/2006/relationships/slideMaster" Target="../slideMasters/slideMaster2.xml" /><Relationship Id="rId2" Type="http://schemas.openxmlformats.org/officeDocument/2006/relationships/tags" Target="../tags/tag30.xml" /><Relationship Id="rId3" Type="http://schemas.openxmlformats.org/officeDocument/2006/relationships/tags" Target="../tags/tag31.xml" /><Relationship Id="rId4" Type="http://schemas.openxmlformats.org/officeDocument/2006/relationships/tags" Target="../tags/tag32.xml" /><Relationship Id="rId5" Type="http://schemas.openxmlformats.org/officeDocument/2006/relationships/tags" Target="../tags/tag33.xml" /><Relationship Id="rId6" Type="http://schemas.openxmlformats.org/officeDocument/2006/relationships/tags" Target="../tags/tag34.xml" /><Relationship Id="rId7" Type="http://schemas.openxmlformats.org/officeDocument/2006/relationships/tags" Target="../tags/tag35.xml" /><Relationship Id="rId8" Type="http://schemas.openxmlformats.org/officeDocument/2006/relationships/tags" Target="../tags/tag36.xml" /><Relationship Id="rId9" Type="http://schemas.openxmlformats.org/officeDocument/2006/relationships/tags" Target="../tags/tag37.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42.xml" /><Relationship Id="rId10" Type="http://schemas.openxmlformats.org/officeDocument/2006/relationships/tags" Target="../tags/tag51.xml" /><Relationship Id="rId11" Type="http://schemas.openxmlformats.org/officeDocument/2006/relationships/slideMaster" Target="../slideMasters/slideMaster2.xml" /><Relationship Id="rId2" Type="http://schemas.openxmlformats.org/officeDocument/2006/relationships/tags" Target="../tags/tag43.xml" /><Relationship Id="rId3" Type="http://schemas.openxmlformats.org/officeDocument/2006/relationships/tags" Target="../tags/tag44.xml" /><Relationship Id="rId4" Type="http://schemas.openxmlformats.org/officeDocument/2006/relationships/tags" Target="../tags/tag45.xml" /><Relationship Id="rId5" Type="http://schemas.openxmlformats.org/officeDocument/2006/relationships/tags" Target="../tags/tag46.xml" /><Relationship Id="rId6" Type="http://schemas.openxmlformats.org/officeDocument/2006/relationships/tags" Target="../tags/tag47.xml" /><Relationship Id="rId7" Type="http://schemas.openxmlformats.org/officeDocument/2006/relationships/tags" Target="../tags/tag48.xml" /><Relationship Id="rId8" Type="http://schemas.openxmlformats.org/officeDocument/2006/relationships/tags" Target="../tags/tag49.xml" /><Relationship Id="rId9" Type="http://schemas.openxmlformats.org/officeDocument/2006/relationships/tags" Target="../tags/tag50.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52.xml" /><Relationship Id="rId10" Type="http://schemas.openxmlformats.org/officeDocument/2006/relationships/tags" Target="../tags/tag61.xml" /><Relationship Id="rId11" Type="http://schemas.openxmlformats.org/officeDocument/2006/relationships/tags" Target="../tags/tag62.xml" /><Relationship Id="rId12" Type="http://schemas.openxmlformats.org/officeDocument/2006/relationships/tags" Target="../tags/tag63.xml" /><Relationship Id="rId13" Type="http://schemas.openxmlformats.org/officeDocument/2006/relationships/slideMaster" Target="../slideMasters/slideMaster2.xml" /><Relationship Id="rId2" Type="http://schemas.openxmlformats.org/officeDocument/2006/relationships/tags" Target="../tags/tag53.xml" /><Relationship Id="rId3" Type="http://schemas.openxmlformats.org/officeDocument/2006/relationships/tags" Target="../tags/tag54.xml" /><Relationship Id="rId4" Type="http://schemas.openxmlformats.org/officeDocument/2006/relationships/tags" Target="../tags/tag55.xml" /><Relationship Id="rId5" Type="http://schemas.openxmlformats.org/officeDocument/2006/relationships/tags" Target="../tags/tag56.xml" /><Relationship Id="rId6" Type="http://schemas.openxmlformats.org/officeDocument/2006/relationships/tags" Target="../tags/tag57.xml" /><Relationship Id="rId7" Type="http://schemas.openxmlformats.org/officeDocument/2006/relationships/tags" Target="../tags/tag58.xml" /><Relationship Id="rId8" Type="http://schemas.openxmlformats.org/officeDocument/2006/relationships/tags" Target="../tags/tag59.xml" /><Relationship Id="rId9" Type="http://schemas.openxmlformats.org/officeDocument/2006/relationships/tags" Target="../tags/tag60.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64.xml" /><Relationship Id="rId2" Type="http://schemas.openxmlformats.org/officeDocument/2006/relationships/tags" Target="../tags/tag65.xml" /><Relationship Id="rId3" Type="http://schemas.openxmlformats.org/officeDocument/2006/relationships/tags" Target="../tags/tag66.xml" /><Relationship Id="rId4" Type="http://schemas.openxmlformats.org/officeDocument/2006/relationships/tags" Target="../tags/tag67.xml" /><Relationship Id="rId5" Type="http://schemas.openxmlformats.org/officeDocument/2006/relationships/tags" Target="../tags/tag68.xml" /><Relationship Id="rId6" Type="http://schemas.openxmlformats.org/officeDocument/2006/relationships/tags" Target="../tags/tag69.xml" /><Relationship Id="rId7" Type="http://schemas.openxmlformats.org/officeDocument/2006/relationships/tags" Target="../tags/tag70.xml" /><Relationship Id="rId8" Type="http://schemas.openxmlformats.org/officeDocument/2006/relationships/tags" Target="../tags/tag71.xml" /><Relationship Id="rId9"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72.xml" /><Relationship Id="rId2" Type="http://schemas.openxmlformats.org/officeDocument/2006/relationships/tags" Target="../tags/tag73.xml" /><Relationship Id="rId3" Type="http://schemas.openxmlformats.org/officeDocument/2006/relationships/tags" Target="../tags/tag74.xml" /><Relationship Id="rId4" Type="http://schemas.openxmlformats.org/officeDocument/2006/relationships/tags" Target="../tags/tag75.xml" /><Relationship Id="rId5" Type="http://schemas.openxmlformats.org/officeDocument/2006/relationships/tags" Target="../tags/tag76.xml" /><Relationship Id="rId6" Type="http://schemas.openxmlformats.org/officeDocument/2006/relationships/tags" Target="../tags/tag77.xml" /><Relationship Id="rId7"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78.xml" /><Relationship Id="rId2" Type="http://schemas.openxmlformats.org/officeDocument/2006/relationships/tags" Target="../tags/tag79.xml" /><Relationship Id="rId3" Type="http://schemas.openxmlformats.org/officeDocument/2006/relationships/tags" Target="../tags/tag80.xml" /><Relationship Id="rId4" Type="http://schemas.openxmlformats.org/officeDocument/2006/relationships/tags" Target="../tags/tag81.xml" /><Relationship Id="rId5" Type="http://schemas.openxmlformats.org/officeDocument/2006/relationships/tags" Target="../tags/tag82.xml" /><Relationship Id="rId6" Type="http://schemas.openxmlformats.org/officeDocument/2006/relationships/tags" Target="../tags/tag83.xml" /><Relationship Id="rId7" Type="http://schemas.openxmlformats.org/officeDocument/2006/relationships/tags" Target="../tags/tag84.xml" /><Relationship Id="rId8"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85.xml" /><Relationship Id="rId10" Type="http://schemas.openxmlformats.org/officeDocument/2006/relationships/slideMaster" Target="../slideMasters/slideMaster2.xml" /><Relationship Id="rId2" Type="http://schemas.openxmlformats.org/officeDocument/2006/relationships/tags" Target="../tags/tag86.xml" /><Relationship Id="rId3" Type="http://schemas.openxmlformats.org/officeDocument/2006/relationships/tags" Target="../tags/tag87.xml" /><Relationship Id="rId4" Type="http://schemas.openxmlformats.org/officeDocument/2006/relationships/tags" Target="../tags/tag88.xml" /><Relationship Id="rId5" Type="http://schemas.openxmlformats.org/officeDocument/2006/relationships/tags" Target="../tags/tag89.xml" /><Relationship Id="rId6" Type="http://schemas.openxmlformats.org/officeDocument/2006/relationships/tags" Target="../tags/tag90.xml" /><Relationship Id="rId7" Type="http://schemas.openxmlformats.org/officeDocument/2006/relationships/tags" Target="../tags/tag91.xml" /><Relationship Id="rId8" Type="http://schemas.openxmlformats.org/officeDocument/2006/relationships/tags" Target="../tags/tag92.xml" /><Relationship Id="rId9" Type="http://schemas.openxmlformats.org/officeDocument/2006/relationships/tags" Target="../tags/tag93.xml" /></Relationships>
</file>

<file path=ppt/slideLayouts/_rels/slideLayout22.xml.rels>&#65279;<?xml version="1.0" encoding="utf-8" standalone="yes"?><Relationships xmlns="http://schemas.openxmlformats.org/package/2006/relationships"><Relationship Id="rId1" Type="http://schemas.openxmlformats.org/officeDocument/2006/relationships/tags" Target="../tags/tag94.xml" /><Relationship Id="rId10" Type="http://schemas.openxmlformats.org/officeDocument/2006/relationships/tags" Target="../tags/tag103.xml" /><Relationship Id="rId11" Type="http://schemas.openxmlformats.org/officeDocument/2006/relationships/tags" Target="../tags/tag104.xml" /><Relationship Id="rId12" Type="http://schemas.openxmlformats.org/officeDocument/2006/relationships/tags" Target="../tags/tag105.xml" /><Relationship Id="rId13" Type="http://schemas.openxmlformats.org/officeDocument/2006/relationships/tags" Target="../tags/tag106.xml" /><Relationship Id="rId14" Type="http://schemas.openxmlformats.org/officeDocument/2006/relationships/slideMaster" Target="../slideMasters/slideMaster2.xml" /><Relationship Id="rId2" Type="http://schemas.openxmlformats.org/officeDocument/2006/relationships/tags" Target="../tags/tag95.xml" /><Relationship Id="rId3" Type="http://schemas.openxmlformats.org/officeDocument/2006/relationships/tags" Target="../tags/tag96.xml" /><Relationship Id="rId4" Type="http://schemas.openxmlformats.org/officeDocument/2006/relationships/tags" Target="../tags/tag97.xml" /><Relationship Id="rId5" Type="http://schemas.openxmlformats.org/officeDocument/2006/relationships/tags" Target="../tags/tag98.xml" /><Relationship Id="rId6" Type="http://schemas.openxmlformats.org/officeDocument/2006/relationships/tags" Target="../tags/tag99.xml" /><Relationship Id="rId7" Type="http://schemas.openxmlformats.org/officeDocument/2006/relationships/tags" Target="../tags/tag100.xml" /><Relationship Id="rId8" Type="http://schemas.openxmlformats.org/officeDocument/2006/relationships/tags" Target="../tags/tag101.xml" /><Relationship Id="rId9" Type="http://schemas.openxmlformats.org/officeDocument/2006/relationships/tags" Target="../tags/tag10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86BF52B-610A-4C2E-94F5-1695C225410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1AC91E4-9678-443A-9802-0D2033F1433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8340A25-9553-4BEA-9C0E-1BE33D30FDF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F53569D-B4BA-4C2B-8475-73FB37822DF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DB02D0D-E4DD-49F3-BBA2-85767F95B5C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6C67F31-1045-4E6D-BD06-B238B13D153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6FD7239-8CD2-4DD8-B24C-1BAF314C855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9409D79-88E4-4F88-B278-92FA2B1C758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2B05E3D-7AB0-407C-8D75-584FC53BD54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C6308D9-8579-47C7-A8DB-4FB3337BD4A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3CD0C34-A4FD-4370-89AD-666EBB26FFE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 preserve="1">
  <p:cSld name="标题幻灯片">
    <p:spTree>
      <p:nvGrpSpPr>
        <p:cNvPr id="33" name=""/>
        <p:cNvGrpSpPr/>
        <p:nvPr/>
      </p:nvGrpSpPr>
      <p:grpSpPr>
        <a:xfrm>
          <a:off x="0" y="0"/>
          <a:ext cx="0" cy="0"/>
        </a:xfrm>
      </p:grpSpPr>
      <p:sp>
        <p:nvSpPr>
          <p:cNvPr id="1048672" name="圆: 空心 11"/>
          <p:cNvSpPr/>
          <p:nvPr>
            <p:custDataLst>
              <p:tags r:id="rId1"/>
            </p:custDataLst>
          </p:nvPr>
        </p:nvSpPr>
        <p:spPr>
          <a:xfrm>
            <a:off x="1423035" y="1768475"/>
            <a:ext cx="915035" cy="915035"/>
          </a:xfrm>
          <a:prstGeom prst="donut">
            <a:avLst>
              <a:gd name="adj" fmla="val 7946"/>
            </a:avLst>
          </a:prstGeom>
          <a:gradFill flip="none" rotWithShape="1">
            <a:gsLst>
              <a:gs pos="0">
                <a:schemeClr val="accent1"/>
              </a:gs>
              <a:gs pos="52000">
                <a:schemeClr val="accent1">
                  <a:alpha val="0"/>
                </a:schemeClr>
              </a:gs>
            </a:gsLst>
            <a:lin ang="4200000" scaled="0"/>
          </a:gra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solidFill>
              <a:cs typeface="MiSans Normal" panose="00000500000000000000" charset="-122"/>
            </a:endParaRPr>
          </a:p>
        </p:txBody>
      </p:sp>
      <p:sp>
        <p:nvSpPr>
          <p:cNvPr id="1048674" name="圆: 空心 12"/>
          <p:cNvSpPr/>
          <p:nvPr>
            <p:custDataLst>
              <p:tags r:id="rId2"/>
            </p:custDataLst>
          </p:nvPr>
        </p:nvSpPr>
        <p:spPr>
          <a:xfrm>
            <a:off x="1395095" y="1731645"/>
            <a:ext cx="959485" cy="959485"/>
          </a:xfrm>
          <a:prstGeom prst="donut">
            <a:avLst>
              <a:gd name="adj" fmla="val 14539"/>
            </a:avLst>
          </a:prstGeom>
          <a:gradFill flip="none" rotWithShape="1">
            <a:gsLst>
              <a:gs pos="0">
                <a:schemeClr val="accent1">
                  <a:alpha val="40000"/>
                </a:schemeClr>
              </a:gs>
              <a:gs pos="100000">
                <a:schemeClr val="accent1">
                  <a:alpha val="0"/>
                </a:schemeClr>
              </a:gs>
            </a:gsLst>
            <a:lin ang="2700000" scaled="1"/>
          </a:gra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solidFill>
              <a:cs typeface="MiSans Normal" panose="00000500000000000000" charset="-122"/>
            </a:endParaRPr>
          </a:p>
        </p:txBody>
      </p:sp>
      <p:sp>
        <p:nvSpPr>
          <p:cNvPr id="1048676" name="圆: 空心 10"/>
          <p:cNvSpPr/>
          <p:nvPr>
            <p:custDataLst>
              <p:tags r:id="rId3"/>
            </p:custDataLst>
          </p:nvPr>
        </p:nvSpPr>
        <p:spPr>
          <a:xfrm>
            <a:off x="1033780" y="1355725"/>
            <a:ext cx="1645285" cy="1645285"/>
          </a:xfrm>
          <a:prstGeom prst="donut">
            <a:avLst>
              <a:gd name="adj" fmla="val 18117"/>
            </a:avLst>
          </a:prstGeom>
          <a:gradFill flip="none" rotWithShape="1">
            <a:gsLst>
              <a:gs pos="0">
                <a:schemeClr val="accent1"/>
              </a:gs>
              <a:gs pos="75000">
                <a:schemeClr val="accent1">
                  <a:alpha val="0"/>
                </a:schemeClr>
              </a:gs>
            </a:gsLst>
            <a:lin ang="2700000" scaled="1"/>
          </a:gra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solidFill>
              <a:cs typeface="MiSans Normal" panose="00000500000000000000" charset="-122"/>
            </a:endParaRPr>
          </a:p>
        </p:txBody>
      </p:sp>
      <p:cxnSp>
        <p:nvCxnSpPr>
          <p:cNvPr id="3145731" name="直接连接符 28"/>
          <p:cNvCxnSpPr/>
          <p:nvPr>
            <p:custDataLst>
              <p:tags r:id="rId4"/>
            </p:custDataLst>
          </p:nvPr>
        </p:nvCxnSpPr>
        <p:spPr>
          <a:xfrm flipH="1">
            <a:off x="1573306" y="3979863"/>
            <a:ext cx="0" cy="684000"/>
          </a:xfrm>
          <a:prstGeom prst="line">
            <a:avLst/>
          </a:prstGeom>
          <a:ln w="12700">
            <a:gradFill flip="none" rotWithShape="1">
              <a:gsLst>
                <a:gs pos="0">
                  <a:schemeClr val="accent1">
                    <a:alpha val="0"/>
                  </a:schemeClr>
                </a:gs>
                <a:gs pos="100000">
                  <a:schemeClr val="accent1"/>
                </a:gs>
              </a:gsLst>
              <a:lin ang="5400000" scaled="1"/>
            </a:gradFill>
          </a:ln>
        </p:spPr>
        <p:style>
          <a:lnRef idx="1">
            <a:schemeClr val="accent1"/>
          </a:lnRef>
          <a:fillRef idx="0">
            <a:schemeClr val="accent1"/>
          </a:fillRef>
          <a:effectRef idx="0">
            <a:schemeClr val="accent1"/>
          </a:effectRef>
          <a:fontRef idx="minor">
            <a:schemeClr val="tx1"/>
          </a:fontRef>
        </p:style>
      </p:cxnSp>
      <p:sp>
        <p:nvSpPr>
          <p:cNvPr id="1048678" name="任意多边形 12"/>
          <p:cNvSpPr/>
          <p:nvPr>
            <p:custDataLst>
              <p:tags r:id="rId5"/>
            </p:custDataLst>
          </p:nvPr>
        </p:nvSpPr>
        <p:spPr>
          <a:xfrm rot="3180000">
            <a:off x="5642610" y="3151505"/>
            <a:ext cx="348615" cy="4824095"/>
          </a:xfrm>
          <a:custGeom>
            <a:gdLst>
              <a:gd name="connsiteX0" fmla="*/ 465 w 549"/>
              <a:gd name="connsiteY0" fmla="*/ 37 h 7846"/>
              <a:gd name="connsiteX1" fmla="*/ 496 w 549"/>
              <a:gd name="connsiteY1" fmla="*/ 0 h 7846"/>
              <a:gd name="connsiteX2" fmla="*/ 549 w 549"/>
              <a:gd name="connsiteY2" fmla="*/ 7116 h 7846"/>
              <a:gd name="connsiteX3" fmla="*/ 0 w 549"/>
              <a:gd name="connsiteY3" fmla="*/ 7846 h 7846"/>
              <a:gd name="connsiteX4" fmla="*/ 465 w 549"/>
              <a:gd name="connsiteY4" fmla="*/ 37 h 7846"/>
            </a:gdLst>
            <a:cxnLst>
              <a:cxn ang="0">
                <a:pos x="connsiteX0" y="connsiteY0"/>
              </a:cxn>
              <a:cxn ang="0">
                <a:pos x="connsiteX1" y="connsiteY1"/>
              </a:cxn>
              <a:cxn ang="0">
                <a:pos x="connsiteX2" y="connsiteY2"/>
              </a:cxn>
              <a:cxn ang="0">
                <a:pos x="connsiteX3" y="connsiteY3"/>
              </a:cxn>
              <a:cxn ang="0">
                <a:pos x="connsiteX4" y="connsiteY4"/>
              </a:cxn>
            </a:cxnLst>
            <a:rect l="l" t="t" r="r" b="b"/>
            <a:pathLst>
              <a:path w="549" h="7844">
                <a:moveTo>
                  <a:pt x="465" y="37"/>
                </a:moveTo>
                <a:lnTo>
                  <a:pt x="496" y="0"/>
                </a:lnTo>
                <a:lnTo>
                  <a:pt x="549" y="7116"/>
                </a:lnTo>
                <a:lnTo>
                  <a:pt x="0" y="7846"/>
                </a:lnTo>
                <a:lnTo>
                  <a:pt x="465" y="37"/>
                </a:lnTo>
                <a:close/>
              </a:path>
            </a:pathLst>
          </a:custGeom>
          <a:gradFill>
            <a:gsLst>
              <a:gs pos="0">
                <a:schemeClr val="accent1"/>
              </a:gs>
              <a:gs pos="10000">
                <a:schemeClr val="accent1"/>
              </a:gs>
              <a:gs pos="33000">
                <a:schemeClr val="accent1">
                  <a:alpha val="50000"/>
                </a:schemeClr>
              </a:gs>
              <a:gs pos="100000">
                <a:schemeClr val="accent1">
                  <a:alpha val="0"/>
                </a:schemeClr>
              </a:gs>
            </a:gsLst>
            <a:lin ang="10800000" scaled="0"/>
          </a:gradFill>
          <a:ln>
            <a:noFill/>
            <a:prstDash val="solid"/>
          </a:ln>
          <a:effectLst>
            <a:softEdge rad="317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sp>
        <p:nvSpPr>
          <p:cNvPr id="1048680" name="任意多边形 11"/>
          <p:cNvSpPr/>
          <p:nvPr>
            <p:custDataLst>
              <p:tags r:id="rId6"/>
            </p:custDataLst>
          </p:nvPr>
        </p:nvSpPr>
        <p:spPr>
          <a:xfrm rot="15120000">
            <a:off x="5316220" y="-1681480"/>
            <a:ext cx="1153795" cy="13151486"/>
          </a:xfrm>
          <a:custGeom>
            <a:gdLst>
              <a:gd name="connsiteX0" fmla="*/ 20 w 215"/>
              <a:gd name="connsiteY0" fmla="*/ 90 h 20058"/>
              <a:gd name="connsiteX1" fmla="*/ 213 w 215"/>
              <a:gd name="connsiteY1" fmla="*/ 0 h 20058"/>
              <a:gd name="connsiteX2" fmla="*/ 63 w 215"/>
              <a:gd name="connsiteY2" fmla="*/ 20052 h 20058"/>
              <a:gd name="connsiteX3" fmla="*/ 0 w 215"/>
              <a:gd name="connsiteY3" fmla="*/ 20058 h 20058"/>
              <a:gd name="connsiteX4" fmla="*/ 20 w 215"/>
              <a:gd name="connsiteY4" fmla="*/ 90 h 20058"/>
            </a:gdLst>
            <a:cxnLst>
              <a:cxn ang="0">
                <a:pos x="connsiteX0" y="connsiteY0"/>
              </a:cxn>
              <a:cxn ang="0">
                <a:pos x="connsiteX1" y="connsiteY1"/>
              </a:cxn>
              <a:cxn ang="0">
                <a:pos x="connsiteX2" y="connsiteY2"/>
              </a:cxn>
              <a:cxn ang="0">
                <a:pos x="connsiteX3" y="connsiteY3"/>
              </a:cxn>
              <a:cxn ang="0">
                <a:pos x="connsiteX4" y="connsiteY4"/>
              </a:cxn>
            </a:cxnLst>
            <a:rect l="l" t="t" r="r" b="b"/>
            <a:pathLst>
              <a:path w="215" h="20058">
                <a:moveTo>
                  <a:pt x="20" y="90"/>
                </a:moveTo>
                <a:lnTo>
                  <a:pt x="213" y="0"/>
                </a:lnTo>
                <a:cubicBezTo>
                  <a:pt x="235" y="6035"/>
                  <a:pt x="95" y="19645"/>
                  <a:pt x="63" y="20052"/>
                </a:cubicBezTo>
                <a:lnTo>
                  <a:pt x="0" y="20058"/>
                </a:lnTo>
                <a:lnTo>
                  <a:pt x="20" y="90"/>
                </a:lnTo>
                <a:close/>
              </a:path>
            </a:pathLst>
          </a:custGeom>
          <a:gradFill>
            <a:gsLst>
              <a:gs pos="0">
                <a:schemeClr val="accent1">
                  <a:alpha val="40000"/>
                </a:schemeClr>
              </a:gs>
              <a:gs pos="18000">
                <a:schemeClr val="accent1">
                  <a:alpha val="20000"/>
                </a:schemeClr>
              </a:gs>
              <a:gs pos="100000">
                <a:schemeClr val="accent1">
                  <a:alpha val="0"/>
                </a:schemeClr>
              </a:gs>
            </a:gsLst>
            <a:path path="rect">
              <a:fillToRect l="50000" t="50000" r="50000" b="50000"/>
            </a:path>
          </a:gradFill>
          <a:ln>
            <a:noFill/>
            <a:prstDash val="solid"/>
          </a:ln>
          <a:effectLst>
            <a:softEdge rad="1778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sp>
        <p:nvSpPr>
          <p:cNvPr id="1048682" name="任意多边形 10"/>
          <p:cNvSpPr/>
          <p:nvPr>
            <p:custDataLst>
              <p:tags r:id="rId7"/>
            </p:custDataLst>
          </p:nvPr>
        </p:nvSpPr>
        <p:spPr>
          <a:xfrm rot="17400000">
            <a:off x="9496425" y="2840355"/>
            <a:ext cx="384810" cy="5471795"/>
          </a:xfrm>
          <a:custGeom>
            <a:gdLst>
              <a:gd name="connsiteX0" fmla="*/ 432 w 497"/>
              <a:gd name="connsiteY0" fmla="*/ 0 h 8455"/>
              <a:gd name="connsiteX1" fmla="*/ 489 w 497"/>
              <a:gd name="connsiteY1" fmla="*/ 42 h 8455"/>
              <a:gd name="connsiteX2" fmla="*/ 497 w 497"/>
              <a:gd name="connsiteY2" fmla="*/ 8291 h 8455"/>
              <a:gd name="connsiteX3" fmla="*/ 0 w 497"/>
              <a:gd name="connsiteY3" fmla="*/ 8455 h 8455"/>
              <a:gd name="connsiteX4" fmla="*/ 432 w 497"/>
              <a:gd name="connsiteY4" fmla="*/ 0 h 8455"/>
            </a:gdLst>
            <a:cxnLst>
              <a:cxn ang="0">
                <a:pos x="connsiteX0" y="connsiteY0"/>
              </a:cxn>
              <a:cxn ang="0">
                <a:pos x="connsiteX1" y="connsiteY1"/>
              </a:cxn>
              <a:cxn ang="0">
                <a:pos x="connsiteX2" y="connsiteY2"/>
              </a:cxn>
              <a:cxn ang="0">
                <a:pos x="connsiteX3" y="connsiteY3"/>
              </a:cxn>
              <a:cxn ang="0">
                <a:pos x="connsiteX4" y="connsiteY4"/>
              </a:cxn>
            </a:cxnLst>
            <a:rect l="l" t="t" r="r" b="b"/>
            <a:pathLst>
              <a:path w="497" h="8455">
                <a:moveTo>
                  <a:pt x="432" y="0"/>
                </a:moveTo>
                <a:lnTo>
                  <a:pt x="489" y="42"/>
                </a:lnTo>
                <a:lnTo>
                  <a:pt x="497" y="8291"/>
                </a:lnTo>
                <a:lnTo>
                  <a:pt x="0" y="8455"/>
                </a:lnTo>
                <a:lnTo>
                  <a:pt x="432" y="0"/>
                </a:lnTo>
                <a:close/>
              </a:path>
            </a:pathLst>
          </a:custGeom>
          <a:gradFill>
            <a:gsLst>
              <a:gs pos="0">
                <a:schemeClr val="accent1"/>
              </a:gs>
              <a:gs pos="10000">
                <a:schemeClr val="accent1"/>
              </a:gs>
              <a:gs pos="30000">
                <a:schemeClr val="accent1">
                  <a:alpha val="50000"/>
                </a:schemeClr>
              </a:gs>
              <a:gs pos="100000">
                <a:schemeClr val="accent1">
                  <a:alpha val="0"/>
                </a:schemeClr>
              </a:gs>
            </a:gsLst>
            <a:lin ang="10800000" scaled="0"/>
          </a:gradFill>
          <a:ln>
            <a:noFill/>
            <a:prstDash val="solid"/>
          </a:ln>
          <a:effectLst>
            <a:softEdge rad="31750"/>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cs typeface="MiSans Normal" panose="00000500000000000000" charset="-122"/>
              <a:sym typeface="+mn-ea"/>
            </a:endParaRPr>
          </a:p>
        </p:txBody>
      </p:sp>
      <p:sp>
        <p:nvSpPr>
          <p:cNvPr id="1048684" name="任意多边形 9"/>
          <p:cNvSpPr/>
          <p:nvPr>
            <p:custDataLst>
              <p:tags r:id="rId8"/>
            </p:custDataLst>
          </p:nvPr>
        </p:nvSpPr>
        <p:spPr>
          <a:xfrm rot="15240000">
            <a:off x="6005830" y="-1488440"/>
            <a:ext cx="136525" cy="12736830"/>
          </a:xfrm>
          <a:custGeom>
            <a:gdLst>
              <a:gd name="connsiteX0" fmla="*/ 20 w 215"/>
              <a:gd name="connsiteY0" fmla="*/ 90 h 20058"/>
              <a:gd name="connsiteX1" fmla="*/ 213 w 215"/>
              <a:gd name="connsiteY1" fmla="*/ 0 h 20058"/>
              <a:gd name="connsiteX2" fmla="*/ 63 w 215"/>
              <a:gd name="connsiteY2" fmla="*/ 20052 h 20058"/>
              <a:gd name="connsiteX3" fmla="*/ 0 w 215"/>
              <a:gd name="connsiteY3" fmla="*/ 20058 h 20058"/>
              <a:gd name="connsiteX4" fmla="*/ 20 w 215"/>
              <a:gd name="connsiteY4" fmla="*/ 90 h 20058"/>
            </a:gdLst>
            <a:cxnLst>
              <a:cxn ang="0">
                <a:pos x="connsiteX0" y="connsiteY0"/>
              </a:cxn>
              <a:cxn ang="0">
                <a:pos x="connsiteX1" y="connsiteY1"/>
              </a:cxn>
              <a:cxn ang="0">
                <a:pos x="connsiteX2" y="connsiteY2"/>
              </a:cxn>
              <a:cxn ang="0">
                <a:pos x="connsiteX3" y="connsiteY3"/>
              </a:cxn>
              <a:cxn ang="0">
                <a:pos x="connsiteX4" y="connsiteY4"/>
              </a:cxn>
            </a:cxnLst>
            <a:rect l="l" t="t" r="r" b="b"/>
            <a:pathLst>
              <a:path w="215" h="20058">
                <a:moveTo>
                  <a:pt x="20" y="90"/>
                </a:moveTo>
                <a:lnTo>
                  <a:pt x="213" y="0"/>
                </a:lnTo>
                <a:cubicBezTo>
                  <a:pt x="235" y="6035"/>
                  <a:pt x="95" y="19645"/>
                  <a:pt x="63" y="20052"/>
                </a:cubicBezTo>
                <a:lnTo>
                  <a:pt x="0" y="20058"/>
                </a:lnTo>
                <a:lnTo>
                  <a:pt x="20" y="90"/>
                </a:lnTo>
                <a:close/>
              </a:path>
            </a:pathLst>
          </a:custGeom>
          <a:gradFill>
            <a:gsLst>
              <a:gs pos="0">
                <a:schemeClr val="accent1"/>
              </a:gs>
              <a:gs pos="0">
                <a:schemeClr val="accent1"/>
              </a:gs>
              <a:gs pos="20000">
                <a:schemeClr val="accent1"/>
              </a:gs>
              <a:gs pos="100000">
                <a:schemeClr val="accent1">
                  <a:alpha val="0"/>
                </a:schemeClr>
              </a:gs>
            </a:gsLst>
            <a:path path="rect">
              <a:fillToRect l="50000" t="50000" r="50000" b="50000"/>
            </a:path>
          </a:gradFill>
          <a:ln>
            <a:noFill/>
            <a:prstDash val="solid"/>
          </a:ln>
          <a:effectLst>
            <a:softEdge rad="254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sp>
        <p:nvSpPr>
          <p:cNvPr id="1048686" name="署名"/>
          <p:cNvSpPr txBox="1">
            <a:spLocks noGrp="1"/>
          </p:cNvSpPr>
          <p:nvPr>
            <p:ph type="body" idx="3"/>
            <p:custDataLst>
              <p:tags r:id="rId9"/>
            </p:custDataLst>
          </p:nvPr>
        </p:nvSpPr>
        <p:spPr>
          <a:xfrm>
            <a:off x="1774190" y="4248785"/>
            <a:ext cx="8373110" cy="421640"/>
          </a:xfrm>
          <a:prstGeom prst="rect">
            <a:avLst/>
          </a:prstGeom>
          <a:noFill/>
        </p:spPr>
        <p:txBody>
          <a:bodyPr wrap="square" lIns="0" tIns="0" rIns="0" bIns="0" rtlCol="0" anchor="ctr">
            <a:normAutofit/>
          </a:bodyPr>
          <a:lstStyle>
            <a:lvl1pPr marL="0" marR="0" algn="l" defTabSz="914400" rtl="0" eaLnBrk="1" fontAlgn="auto" latinLnBrk="0" hangingPunct="1">
              <a:lnSpc>
                <a:spcPct val="150000"/>
              </a:lnSpc>
              <a:buClrTx/>
              <a:buSzTx/>
              <a:buFontTx/>
              <a:buNone/>
              <a:defRPr kumimoji="0" lang="zh-CN" altLang="en-US" sz="2000" b="0" i="0" u="none" strike="noStrike" kern="1200" cap="none" spc="150" normalizeH="0" baseline="0" noProof="1">
                <a:solidFill>
                  <a:schemeClr val="tx1"/>
                </a:solidFill>
                <a:latin typeface="+mn-ea"/>
                <a:ea typeface="+mn-ea"/>
                <a:cs typeface="MiSans Normal" panose="00000500000000000000" charset="-122"/>
              </a:defRPr>
            </a:lvl1pPr>
          </a:lstStyle>
          <a:p>
            <a:pPr lvl="0" algn="l">
              <a:lnSpc>
                <a:spcPct val="150000"/>
              </a:lnSpc>
            </a:pPr>
            <a:r>
              <a:rPr>
                <a:sym typeface="+mn-ea"/>
              </a:rPr>
              <a:t>单击此处编辑母版文本样式</a:t>
            </a:r>
            <a:endParaRPr>
              <a:sym typeface="+mn-ea"/>
            </a:endParaRPr>
          </a:p>
        </p:txBody>
      </p:sp>
      <p:sp>
        <p:nvSpPr>
          <p:cNvPr id="1048688" name="副标题"/>
          <p:cNvSpPr txBox="1">
            <a:spLocks noGrp="1"/>
          </p:cNvSpPr>
          <p:nvPr>
            <p:ph type="body" idx="2" hasCustomPrompt="1"/>
            <p:custDataLst>
              <p:tags r:id="rId10"/>
            </p:custDataLst>
          </p:nvPr>
        </p:nvSpPr>
        <p:spPr>
          <a:xfrm>
            <a:off x="1474102" y="3021026"/>
            <a:ext cx="8673198" cy="950657"/>
          </a:xfrm>
          <a:prstGeom prst="rect">
            <a:avLst/>
          </a:prstGeom>
          <a:noFill/>
        </p:spPr>
        <p:txBody>
          <a:bodyPr wrap="square" lIns="0" tIns="0" rIns="0" bIns="0" rtlCol="0" anchor="t">
            <a:normAutofit/>
          </a:bodyPr>
          <a:lstStyle>
            <a:lvl1pPr marL="0" marR="0" algn="l" defTabSz="914400" rtl="0" eaLnBrk="1" fontAlgn="auto" latinLnBrk="0" hangingPunct="1">
              <a:lnSpc>
                <a:spcPct val="100000"/>
              </a:lnSpc>
              <a:buClrTx/>
              <a:buSzTx/>
              <a:buFontTx/>
              <a:buNone/>
              <a:defRPr kumimoji="0" lang="en-US" altLang="zh-CN" sz="1800" b="0" i="0" u="none" strike="noStrike" kern="1200" cap="none" spc="0" normalizeH="0" baseline="0" noProof="1" err="1">
                <a:solidFill>
                  <a:schemeClr val="tx1"/>
                </a:solidFill>
                <a:latin typeface="+mn-ea"/>
                <a:ea typeface="+mn-ea"/>
                <a:cs typeface="MiSans Normal" panose="00000500000000000000" charset="-122"/>
              </a:defRPr>
            </a:lvl1pPr>
          </a:lstStyle>
          <a:p>
            <a:pPr lvl="0" algn="l">
              <a:lnSpc>
                <a:spcPct val="100000"/>
              </a:lnSpc>
            </a:pPr>
            <a:r>
              <a:rPr>
                <a:sym typeface="+mn-ea"/>
              </a:rPr>
              <a:t>单击此处编辑母版副标题样式</a:t>
            </a:r>
            <a:endParaRPr>
              <a:sym typeface="+mn-ea"/>
            </a:endParaRPr>
          </a:p>
        </p:txBody>
      </p:sp>
      <p:sp>
        <p:nvSpPr>
          <p:cNvPr id="1048690" name="标题"/>
          <p:cNvSpPr txBox="1">
            <a:spLocks noGrp="1"/>
          </p:cNvSpPr>
          <p:nvPr>
            <p:ph type="title" idx="1" hasCustomPrompt="1"/>
            <p:custDataLst>
              <p:tags r:id="rId11"/>
            </p:custDataLst>
          </p:nvPr>
        </p:nvSpPr>
        <p:spPr>
          <a:xfrm>
            <a:off x="1474102" y="1932606"/>
            <a:ext cx="8673198" cy="1009493"/>
          </a:xfrm>
          <a:prstGeom prst="rect">
            <a:avLst/>
          </a:prstGeom>
          <a:noFill/>
        </p:spPr>
        <p:txBody>
          <a:bodyPr wrap="square" lIns="0" tIns="0" rIns="0" bIns="0" rtlCol="0" anchor="b">
            <a:normAutofit/>
          </a:bodyPr>
          <a:lstStyle>
            <a:lvl1pPr marL="0" marR="0" algn="l" defTabSz="914400" rtl="0" eaLnBrk="1" fontAlgn="auto" latinLnBrk="0" hangingPunct="1">
              <a:lnSpc>
                <a:spcPct val="100000"/>
              </a:lnSpc>
              <a:buClrTx/>
              <a:buSzTx/>
              <a:buFontTx/>
              <a:buNone/>
              <a:defRPr kumimoji="0" lang="zh-CN" altLang="en-US" sz="6600" b="0" i="0" u="none" strike="noStrike" kern="1200" cap="none" spc="300" normalizeH="0" baseline="0" noProof="1">
                <a:gradFill>
                  <a:gsLst>
                    <a:gs pos="14000">
                      <a:schemeClr val="accent1"/>
                    </a:gs>
                    <a:gs pos="54000">
                      <a:schemeClr val="tx1"/>
                    </a:gs>
                    <a:gs pos="92000">
                      <a:schemeClr val="accent1"/>
                    </a:gs>
                  </a:gsLst>
                  <a:lin ang="0" scaled="1"/>
                </a:gradFill>
                <a:latin typeface="+mj-ea"/>
                <a:ea typeface="+mj-ea"/>
                <a:cs typeface="MiSans Normal" panose="00000500000000000000" charset="-122"/>
              </a:defRPr>
            </a:lvl1pPr>
          </a:lstStyle>
          <a:p>
            <a:pPr lvl="0"/>
            <a:r>
              <a:rPr>
                <a:sym typeface="+mn-ea"/>
              </a:rPr>
              <a:t>单击此处编辑标题</a:t>
            </a:r>
            <a:endParaRPr>
              <a:sym typeface="+mn-ea"/>
            </a:endParaRPr>
          </a:p>
        </p:txBody>
      </p:sp>
      <p:sp>
        <p:nvSpPr>
          <p:cNvPr id="1048692" name="日期占位符 3"/>
          <p:cNvSpPr>
            <a:spLocks noGrp="1"/>
          </p:cNvSpPr>
          <p:nvPr>
            <p:ph type="dt" sz="half" idx="10"/>
            <p:custDataLst>
              <p:tags r:id="rId12"/>
            </p:custDataLst>
          </p:nvPr>
        </p:nvSpPr>
        <p:spPr>
          <a:xfrm>
            <a:off x="838200" y="6356350"/>
            <a:ext cx="2743200" cy="365125"/>
          </a:xfrm>
        </p:spPr>
        <p:txBody>
          <a:bodyPr/>
          <a:lstStyle>
            <a:lvl1pPr>
              <a:defRPr>
                <a:solidFill>
                  <a:schemeClr val="tx1"/>
                </a:solidFill>
              </a:defRPr>
            </a:lvl1pPr>
          </a:lstStyle>
          <a:p>
            <a:fld id="{297C79FE-DCC0-4620-A566-16CA7A0CE41F}" type="datetimeFigureOut">
              <a:rPr lang="zh-CN" altLang="en-US" smtClean="0"/>
              <a:t/>
            </a:fld>
            <a:endParaRPr lang="zh-CN" altLang="en-US"/>
          </a:p>
        </p:txBody>
      </p:sp>
      <p:sp>
        <p:nvSpPr>
          <p:cNvPr id="1048694" name="页脚占位符 4"/>
          <p:cNvSpPr>
            <a:spLocks noGrp="1"/>
          </p:cNvSpPr>
          <p:nvPr>
            <p:ph type="ftr" sz="quarter" idx="11"/>
            <p:custDataLst>
              <p:tags r:id="rId13"/>
            </p:custDataLst>
          </p:nvPr>
        </p:nvSpPr>
        <p:spPr>
          <a:xfrm>
            <a:off x="4038600" y="6356350"/>
            <a:ext cx="4114800" cy="365125"/>
          </a:xfrm>
        </p:spPr>
        <p:txBody>
          <a:bodyPr/>
          <a:lstStyle>
            <a:lvl1pPr>
              <a:defRPr>
                <a:solidFill>
                  <a:schemeClr val="tx1"/>
                </a:solidFill>
              </a:defRPr>
            </a:lvl1pPr>
          </a:lstStyle>
          <a:p>
            <a:endParaRPr lang="zh-CN" altLang="en-US"/>
          </a:p>
        </p:txBody>
      </p:sp>
      <p:sp>
        <p:nvSpPr>
          <p:cNvPr id="1048696" name="灯片编号占位符 5"/>
          <p:cNvSpPr>
            <a:spLocks noGrp="1"/>
          </p:cNvSpPr>
          <p:nvPr>
            <p:ph type="sldNum" sz="quarter" idx="12"/>
            <p:custDataLst>
              <p:tags r:id="rId14"/>
            </p:custDataLst>
          </p:nvPr>
        </p:nvSpPr>
        <p:spPr>
          <a:xfrm>
            <a:off x="8610600" y="6356350"/>
            <a:ext cx="2743200" cy="365125"/>
          </a:xfrm>
        </p:spPr>
        <p:txBody>
          <a:bodyPr/>
          <a:lstStyle>
            <a:lvl1pPr>
              <a:defRPr>
                <a:solidFill>
                  <a:schemeClr val="tx1"/>
                </a:solidFill>
              </a:defRPr>
            </a:lvl1p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标题和内容">
    <p:spTree>
      <p:nvGrpSpPr>
        <p:cNvPr id="35" name=""/>
        <p:cNvGrpSpPr/>
        <p:nvPr/>
      </p:nvGrpSpPr>
      <p:grpSpPr>
        <a:xfrm>
          <a:off x="0" y="0"/>
          <a:ext cx="0" cy="0"/>
        </a:xfrm>
      </p:grpSpPr>
      <p:sp>
        <p:nvSpPr>
          <p:cNvPr id="1048698" name="正文"/>
          <p:cNvSpPr txBox="1">
            <a:spLocks noGrp="1"/>
          </p:cNvSpPr>
          <p:nvPr>
            <p:ph idx="6"/>
            <p:custDataLst>
              <p:tags r:id="rId1"/>
            </p:custDataLst>
          </p:nvPr>
        </p:nvSpPr>
        <p:spPr>
          <a:xfrm>
            <a:off x="608400" y="1490400"/>
            <a:ext cx="10969200" cy="4759200"/>
          </a:xfrm>
          <a:prstGeom prst="rect">
            <a:avLst/>
          </a:prstGeom>
          <a:ln>
            <a:noFill/>
            <a:prstDash val="sysDash"/>
          </a:ln>
        </p:spPr>
        <p:txBody>
          <a:bodyPr vert="horz" lIns="90000" tIns="46800" rIns="90000" bIns="46800" rtlCol="0">
            <a:normAutofit/>
          </a:bodyPr>
          <a:lstStyle>
            <a:defPPr>
              <a:defRPr lang="zh-CN"/>
            </a:defPPr>
            <a:lvl1pPr marL="228600" marR="0" lvl="0" indent="-228600" algn="l" defTabSz="914400" rtl="0" eaLnBrk="1" fontAlgn="auto" latinLnBrk="0" hangingPunct="1">
              <a:lnSpc>
                <a:spcPct val="130000"/>
              </a:lnSpc>
              <a:spcBef>
                <a:spcPts val="1200"/>
              </a:spcBef>
              <a:spcAft>
                <a:spcPct val="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latin typeface="+mn-ea"/>
                <a:ea typeface="+mn-ea"/>
                <a:cs typeface="MiSans Normal" panose="00000500000000000000" charset="-122"/>
                <a:sym typeface="+mn-ea"/>
              </a:defRPr>
            </a:lvl1pPr>
            <a:lvl2pPr marL="449580" marR="0" lvl="1" indent="-231775"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ln>
                  <a:noFill/>
                  <a:prstDash val="sysDot"/>
                </a:ln>
                <a:solidFill>
                  <a:schemeClr val="tx1"/>
                </a:solidFill>
                <a:latin typeface="+mn-ea"/>
                <a:ea typeface="+mn-ea"/>
              </a:defRPr>
            </a:lvl2pPr>
            <a:lvl3pPr marL="719455" marR="0" lvl="2" indent="-276225" fontAlgn="auto">
              <a:lnSpc>
                <a:spcPct val="120000"/>
              </a:lnSpc>
              <a:spcBef>
                <a:spcPct val="0"/>
              </a:spcBef>
              <a:spcAft>
                <a:spcPts val="600"/>
              </a:spcAft>
              <a:buFont typeface="Arial" pitchFamily="34" charset="0"/>
              <a:buChar char="●"/>
              <a:defRPr kumimoji="0" sz="1600" b="0" i="0" u="none" strike="noStrike" cap="none" spc="150" normalizeH="0" baseline="0">
                <a:ln>
                  <a:noFill/>
                  <a:prstDash val="sysDot"/>
                </a:ln>
                <a:solidFill>
                  <a:schemeClr val="tx1"/>
                </a:solidFill>
                <a:latin typeface="+mn-ea"/>
                <a:ea typeface="+mn-ea"/>
              </a:defRPr>
            </a:lvl3pPr>
            <a:lvl4pPr marL="987425" marR="0" lvl="3" indent="-262255" fontAlgn="auto">
              <a:lnSpc>
                <a:spcPct val="120000"/>
              </a:lnSpc>
              <a:spcBef>
                <a:spcPct val="0"/>
              </a:spcBef>
              <a:spcAft>
                <a:spcPts val="300"/>
              </a:spcAft>
              <a:buFont typeface="Wingdings" panose="05000000000000000000" charset="0"/>
              <a:buChar char=""/>
              <a:tabLst>
                <a:tab pos="899795"/>
              </a:tabLst>
              <a:defRPr kumimoji="0" sz="1400" b="0" i="0" u="none" strike="noStrike" cap="none" spc="150" normalizeH="0" baseline="0">
                <a:ln>
                  <a:noFill/>
                  <a:prstDash val="sysDot"/>
                </a:ln>
                <a:solidFill>
                  <a:schemeClr val="tx1"/>
                </a:solidFill>
                <a:latin typeface="+mn-ea"/>
                <a:ea typeface="+mn-ea"/>
              </a:defRPr>
            </a:lvl4pPr>
            <a:lvl5pPr marL="1256030" marR="0" lvl="4" indent="-262255" fontAlgn="auto">
              <a:lnSpc>
                <a:spcPct val="120000"/>
              </a:lnSpc>
              <a:spcBef>
                <a:spcPct val="0"/>
              </a:spcBef>
              <a:spcAft>
                <a:spcPts val="300"/>
              </a:spcAft>
              <a:buFont typeface="Arial" pitchFamily="34" charset="0"/>
              <a:buChar char="•"/>
              <a:defRPr kumimoji="0" sz="1400" b="0" i="0" u="none" strike="noStrike" cap="none" spc="150" normalizeH="0" baseline="0">
                <a:ln>
                  <a:noFill/>
                  <a:prstDash val="sysDot"/>
                </a:ln>
                <a:solidFill>
                  <a:schemeClr val="tx1"/>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spcBef>
                <a:spcPts val="1200"/>
              </a:spcBef>
              <a:spcAft>
                <a:spcPct val="0"/>
              </a:spcAft>
            </a:pPr>
            <a:r>
              <a:rPr>
                <a:sym typeface="+mn-ea"/>
              </a:rPr>
              <a:t>单击此处编辑母版文本样式</a:t>
            </a:r>
            <a:endParaRPr>
              <a:sym typeface="+mn-ea"/>
            </a:endParaRPr>
          </a:p>
          <a:p>
            <a:pPr lvl="1">
              <a:spcBef>
                <a:spcPts val="1200"/>
              </a:spcBef>
              <a:spcAft>
                <a:spcPct val="0"/>
              </a:spcAft>
            </a:pPr>
            <a:r>
              <a:rPr err="1">
                <a:sym typeface="+mn-ea"/>
              </a:rPr>
              <a:t>第二级</a:t>
            </a:r>
            <a:endParaRPr>
              <a:sym typeface="+mn-ea"/>
            </a:endParaRPr>
          </a:p>
          <a:p>
            <a:pPr lvl="2">
              <a:spcBef>
                <a:spcPts val="1200"/>
              </a:spcBef>
              <a:spcAft>
                <a:spcPct val="0"/>
              </a:spcAft>
            </a:pPr>
            <a:r>
              <a:rPr err="1">
                <a:sym typeface="+mn-ea"/>
              </a:rPr>
              <a:t>第三级</a:t>
            </a:r>
            <a:endParaRPr>
              <a:sym typeface="+mn-ea"/>
            </a:endParaRPr>
          </a:p>
          <a:p>
            <a:pPr lvl="3">
              <a:spcBef>
                <a:spcPts val="1200"/>
              </a:spcBef>
              <a:spcAft>
                <a:spcPct val="0"/>
              </a:spcAft>
            </a:pPr>
            <a:r>
              <a:rPr err="1">
                <a:sym typeface="+mn-ea"/>
              </a:rPr>
              <a:t>第四级</a:t>
            </a:r>
            <a:endParaRPr>
              <a:sym typeface="+mn-ea"/>
            </a:endParaRPr>
          </a:p>
          <a:p>
            <a:pPr lvl="4">
              <a:spcBef>
                <a:spcPts val="1200"/>
              </a:spcBef>
              <a:spcAft>
                <a:spcPct val="0"/>
              </a:spcAft>
            </a:pPr>
            <a:r>
              <a:rPr err="1">
                <a:sym typeface="+mn-ea"/>
              </a:rPr>
              <a:t>第五级</a:t>
            </a:r>
            <a:endParaRPr>
              <a:sym typeface="+mn-ea"/>
            </a:endParaRPr>
          </a:p>
        </p:txBody>
      </p:sp>
      <p:sp>
        <p:nvSpPr>
          <p:cNvPr id="1048700" name="标题"/>
          <p:cNvSpPr txBox="1">
            <a:spLocks noGrp="1"/>
          </p:cNvSpPr>
          <p:nvPr>
            <p:ph type="title" idx="5"/>
            <p:custDataLst>
              <p:tags r:id="rId2"/>
            </p:custDataLst>
          </p:nvPr>
        </p:nvSpPr>
        <p:spPr>
          <a:xfrm>
            <a:off x="608400" y="608400"/>
            <a:ext cx="10969200" cy="70560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3600" b="0" i="0" u="none" strike="noStrike" kern="1200" cap="none" spc="300" normalizeH="0" baseline="0" noProof="1">
                <a:ln>
                  <a:noFill/>
                  <a:prstDash val="sysDot"/>
                </a:ln>
                <a:gradFill>
                  <a:gsLst>
                    <a:gs pos="14000">
                      <a:schemeClr val="accent1"/>
                    </a:gs>
                    <a:gs pos="54000">
                      <a:schemeClr val="tx1"/>
                    </a:gs>
                    <a:gs pos="92000">
                      <a:schemeClr val="accent1"/>
                    </a:gs>
                  </a:gsLst>
                  <a:lin ang="0" scaled="1"/>
                </a:gradFill>
                <a:latin typeface="+mj-ea"/>
                <a:ea typeface="+mj-ea"/>
                <a:cs typeface="MiSans Normal" panose="00000500000000000000" charset="-122"/>
              </a:defRPr>
            </a:lvl1pPr>
          </a:lstStyle>
          <a:p>
            <a:pPr lvl="0"/>
            <a:r>
              <a:rPr>
                <a:sym typeface="+mn-ea"/>
              </a:rPr>
              <a:t>单击此处编辑母版标题样式</a:t>
            </a:r>
            <a:endParaRPr>
              <a:sym typeface="+mn-ea"/>
            </a:endParaRPr>
          </a:p>
        </p:txBody>
      </p:sp>
      <p:cxnSp>
        <p:nvCxnSpPr>
          <p:cNvPr id="3145733" name="直接连接符 9"/>
          <p:cNvCxnSpPr/>
          <p:nvPr>
            <p:custDataLst>
              <p:tags r:id="rId3"/>
            </p:custDataLst>
          </p:nvPr>
        </p:nvCxnSpPr>
        <p:spPr>
          <a:xfrm>
            <a:off x="766353" y="1233900"/>
            <a:ext cx="10811247" cy="0"/>
          </a:xfrm>
          <a:prstGeom prst="line">
            <a:avLst/>
          </a:prstGeom>
          <a:ln w="19050">
            <a:gradFill flip="none" rotWithShape="1">
              <a:gsLst>
                <a:gs pos="0">
                  <a:schemeClr val="accent1">
                    <a:alpha val="0"/>
                  </a:schemeClr>
                </a:gs>
                <a:gs pos="100000">
                  <a:schemeClr val="accent1"/>
                </a:gs>
              </a:gsLst>
              <a:lin ang="10800000" scaled="0"/>
            </a:gradFill>
          </a:ln>
        </p:spPr>
        <p:style>
          <a:lnRef idx="1">
            <a:schemeClr val="accent1"/>
          </a:lnRef>
          <a:fillRef idx="0">
            <a:schemeClr val="accent1"/>
          </a:fillRef>
          <a:effectRef idx="0">
            <a:schemeClr val="accent1"/>
          </a:effectRef>
          <a:fontRef idx="minor">
            <a:schemeClr val="tx1"/>
          </a:fontRef>
        </p:style>
      </p:cxnSp>
      <p:sp>
        <p:nvSpPr>
          <p:cNvPr id="1048702" name="圆: 空心 3"/>
          <p:cNvSpPr/>
          <p:nvPr>
            <p:custDataLst>
              <p:tags r:id="rId4"/>
            </p:custDataLst>
          </p:nvPr>
        </p:nvSpPr>
        <p:spPr>
          <a:xfrm>
            <a:off x="427990" y="555625"/>
            <a:ext cx="615950" cy="615950"/>
          </a:xfrm>
          <a:prstGeom prst="donut">
            <a:avLst>
              <a:gd name="adj" fmla="val 7946"/>
            </a:avLst>
          </a:prstGeom>
          <a:gradFill flip="none" rotWithShape="1">
            <a:gsLst>
              <a:gs pos="0">
                <a:schemeClr val="accent1"/>
              </a:gs>
              <a:gs pos="52000">
                <a:schemeClr val="accent1">
                  <a:alpha val="0"/>
                </a:schemeClr>
              </a:gs>
            </a:gsLst>
            <a:lin ang="4200000" scaled="0"/>
          </a:gra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solidFill>
              <a:cs typeface="MiSans Normal" panose="00000500000000000000" charset="-122"/>
            </a:endParaRPr>
          </a:p>
        </p:txBody>
      </p:sp>
      <p:sp>
        <p:nvSpPr>
          <p:cNvPr id="1048704" name="圆: 空心 4"/>
          <p:cNvSpPr/>
          <p:nvPr>
            <p:custDataLst>
              <p:tags r:id="rId5"/>
            </p:custDataLst>
          </p:nvPr>
        </p:nvSpPr>
        <p:spPr>
          <a:xfrm>
            <a:off x="408940" y="530860"/>
            <a:ext cx="645795" cy="645795"/>
          </a:xfrm>
          <a:prstGeom prst="donut">
            <a:avLst>
              <a:gd name="adj" fmla="val 14539"/>
            </a:avLst>
          </a:prstGeom>
          <a:gradFill flip="none" rotWithShape="1">
            <a:gsLst>
              <a:gs pos="0">
                <a:schemeClr val="accent1"/>
              </a:gs>
              <a:gs pos="100000">
                <a:schemeClr val="accent1">
                  <a:alpha val="0"/>
                </a:schemeClr>
              </a:gs>
            </a:gsLst>
            <a:lin ang="2700000" scaled="1"/>
          </a:gra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solidFill>
              <a:cs typeface="MiSans Normal" panose="00000500000000000000" charset="-122"/>
            </a:endParaRPr>
          </a:p>
        </p:txBody>
      </p:sp>
      <p:sp>
        <p:nvSpPr>
          <p:cNvPr id="1048706" name="圆: 空心 5"/>
          <p:cNvSpPr/>
          <p:nvPr>
            <p:custDataLst>
              <p:tags r:id="rId6"/>
            </p:custDataLst>
          </p:nvPr>
        </p:nvSpPr>
        <p:spPr>
          <a:xfrm>
            <a:off x="165735" y="277495"/>
            <a:ext cx="1107440" cy="1107440"/>
          </a:xfrm>
          <a:prstGeom prst="donut">
            <a:avLst>
              <a:gd name="adj" fmla="val 18117"/>
            </a:avLst>
          </a:prstGeom>
          <a:gradFill flip="none" rotWithShape="1">
            <a:gsLst>
              <a:gs pos="0">
                <a:schemeClr val="accent1"/>
              </a:gs>
              <a:gs pos="75000">
                <a:schemeClr val="accent1">
                  <a:alpha val="0"/>
                </a:schemeClr>
              </a:gs>
            </a:gsLst>
            <a:lin ang="2700000" scaled="1"/>
          </a:gra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solidFill>
              <a:cs typeface="MiSans Normal" panose="00000500000000000000" charset="-122"/>
            </a:endParaRPr>
          </a:p>
        </p:txBody>
      </p:sp>
      <p:sp>
        <p:nvSpPr>
          <p:cNvPr id="1048708" name="日期占位符 3"/>
          <p:cNvSpPr>
            <a:spLocks noGrp="1"/>
          </p:cNvSpPr>
          <p:nvPr>
            <p:ph type="dt" sz="half" idx="10"/>
            <p:custDataLst>
              <p:tags r:id="rId7"/>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710" name="页脚占位符 4"/>
          <p:cNvSpPr>
            <a:spLocks noGrp="1"/>
          </p:cNvSpPr>
          <p:nvPr>
            <p:ph type="ftr" sz="quarter" idx="11"/>
            <p:custDataLst>
              <p:tags r:id="rId8"/>
            </p:custDataLst>
          </p:nvPr>
        </p:nvSpPr>
        <p:spPr>
          <a:xfrm>
            <a:off x="4038600" y="6356350"/>
            <a:ext cx="4114800" cy="365125"/>
          </a:xfrm>
        </p:spPr>
        <p:txBody>
          <a:bodyPr/>
          <a:lstStyle/>
          <a:p>
            <a:endParaRPr lang="zh-CN" altLang="en-US"/>
          </a:p>
        </p:txBody>
      </p:sp>
      <p:sp>
        <p:nvSpPr>
          <p:cNvPr id="1048712" name="灯片编号占位符 5"/>
          <p:cNvSpPr>
            <a:spLocks noGrp="1"/>
          </p:cNvSpPr>
          <p:nvPr>
            <p:ph type="sldNum" sz="quarter" idx="12"/>
            <p:custDataLst>
              <p:tags r:id="rId9"/>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目录">
    <p:spTree>
      <p:nvGrpSpPr>
        <p:cNvPr id="37" name=""/>
        <p:cNvGrpSpPr/>
        <p:nvPr/>
      </p:nvGrpSpPr>
      <p:grpSpPr>
        <a:xfrm>
          <a:off x="0" y="0"/>
          <a:ext cx="0" cy="0"/>
        </a:xfrm>
      </p:grpSpPr>
      <p:sp>
        <p:nvSpPr>
          <p:cNvPr id="1048714" name="副标题"/>
          <p:cNvSpPr txBox="1">
            <a:spLocks noGrp="1"/>
          </p:cNvSpPr>
          <p:nvPr>
            <p:ph type="body" idx="2" hasCustomPrompt="1"/>
            <p:custDataLst>
              <p:tags r:id="rId1"/>
            </p:custDataLst>
          </p:nvPr>
        </p:nvSpPr>
        <p:spPr>
          <a:xfrm>
            <a:off x="461552" y="5230415"/>
            <a:ext cx="3913224" cy="349330"/>
          </a:xfrm>
          <a:prstGeom prst="rect">
            <a:avLst/>
          </a:prstGeom>
          <a:noFill/>
        </p:spPr>
        <p:txBody>
          <a:bodyPr wrap="square" lIns="0" tIns="0" rIns="0" bIns="0" rtlCol="0" anchor="ctr">
            <a:normAutofit/>
          </a:bodyPr>
          <a:lstStyle>
            <a:lvl1pPr marL="0" marR="0" algn="l" defTabSz="914400" rtl="0" eaLnBrk="1" fontAlgn="auto" latinLnBrk="0" hangingPunct="1">
              <a:lnSpc>
                <a:spcPct val="100000"/>
              </a:lnSpc>
              <a:buClrTx/>
              <a:buSzTx/>
              <a:buFontTx/>
              <a:buNone/>
              <a:defRPr kumimoji="0" lang="en-US" altLang="zh-CN" sz="1400" b="0" i="0" u="none" strike="noStrike" kern="1200" cap="none" spc="800" normalizeH="0" baseline="0" noProof="1">
                <a:solidFill>
                  <a:schemeClr val="tx1"/>
                </a:solidFill>
                <a:latin typeface="+mn-ea"/>
                <a:ea typeface="+mn-ea"/>
                <a:cs typeface="MiSans Normal" panose="00000500000000000000" charset="-122"/>
              </a:defRPr>
            </a:lvl1pPr>
          </a:lstStyle>
          <a:p>
            <a:pPr lvl="0"/>
            <a:r>
              <a:rPr err="1">
                <a:sym typeface="+mn-ea"/>
              </a:rPr>
              <a:t>单击编辑副标题</a:t>
            </a:r>
            <a:endParaRPr>
              <a:sym typeface="+mn-ea"/>
            </a:endParaRPr>
          </a:p>
        </p:txBody>
      </p:sp>
      <p:sp>
        <p:nvSpPr>
          <p:cNvPr id="1048716" name="标题"/>
          <p:cNvSpPr txBox="1">
            <a:spLocks noGrp="1"/>
          </p:cNvSpPr>
          <p:nvPr>
            <p:ph type="title" idx="1" hasCustomPrompt="1"/>
            <p:custDataLst>
              <p:tags r:id="rId2"/>
            </p:custDataLst>
          </p:nvPr>
        </p:nvSpPr>
        <p:spPr>
          <a:xfrm>
            <a:off x="461645" y="5596890"/>
            <a:ext cx="3576955" cy="1260475"/>
          </a:xfrm>
          <a:prstGeom prst="rect">
            <a:avLst/>
          </a:prstGeom>
          <a:noFill/>
        </p:spPr>
        <p:txBody>
          <a:bodyPr wrap="square" lIns="0" tIns="0" rIns="0" bIns="0" rtlCol="0" anchor="ctr">
            <a:normAutofit/>
          </a:bodyPr>
          <a:lstStyle>
            <a:lvl1pPr marL="0" marR="0" algn="l" defTabSz="914400" rtl="0" eaLnBrk="1" fontAlgn="auto" latinLnBrk="0" hangingPunct="1">
              <a:lnSpc>
                <a:spcPct val="100000"/>
              </a:lnSpc>
              <a:buClrTx/>
              <a:buSzTx/>
              <a:buFontTx/>
              <a:buNone/>
              <a:defRPr kumimoji="0" lang="zh-CN" altLang="en-US" sz="8000" b="0" i="0" u="none" strike="noStrike" kern="1200" cap="none" spc="300" normalizeH="0" baseline="0" noProof="1">
                <a:gradFill>
                  <a:gsLst>
                    <a:gs pos="14000">
                      <a:schemeClr val="accent1"/>
                    </a:gs>
                    <a:gs pos="54000">
                      <a:schemeClr val="tx1"/>
                    </a:gs>
                    <a:gs pos="92000">
                      <a:schemeClr val="accent1"/>
                    </a:gs>
                  </a:gsLst>
                  <a:lin ang="0" scaled="1"/>
                </a:gradFill>
                <a:latin typeface="+mj-ea"/>
                <a:ea typeface="+mj-ea"/>
                <a:cs typeface="MiSans Normal" panose="00000500000000000000" charset="-122"/>
              </a:defRPr>
            </a:lvl1pPr>
          </a:lstStyle>
          <a:p>
            <a:pPr lvl="0"/>
            <a:r>
              <a:rPr>
                <a:sym typeface="+mn-ea"/>
              </a:rPr>
              <a:t>标题</a:t>
            </a:r>
            <a:endParaRPr>
              <a:sym typeface="+mn-ea"/>
            </a:endParaRPr>
          </a:p>
        </p:txBody>
      </p:sp>
      <p:sp>
        <p:nvSpPr>
          <p:cNvPr id="1048718" name="日期占位符 2"/>
          <p:cNvSpPr>
            <a:spLocks noGrp="1"/>
          </p:cNvSpPr>
          <p:nvPr>
            <p:ph type="dt" sz="half" idx="10"/>
            <p:custDataLst>
              <p:tags r:id="rId3"/>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720" name="页脚占位符 3"/>
          <p:cNvSpPr>
            <a:spLocks noGrp="1"/>
          </p:cNvSpPr>
          <p:nvPr>
            <p:ph type="ftr" sz="quarter" idx="11"/>
            <p:custDataLst>
              <p:tags r:id="rId4"/>
            </p:custDataLst>
          </p:nvPr>
        </p:nvSpPr>
        <p:spPr>
          <a:xfrm>
            <a:off x="4038600" y="6356350"/>
            <a:ext cx="4114800" cy="365125"/>
          </a:xfrm>
        </p:spPr>
        <p:txBody>
          <a:bodyPr/>
          <a:lstStyle/>
          <a:p>
            <a:endParaRPr lang="zh-CN" altLang="en-US"/>
          </a:p>
        </p:txBody>
      </p:sp>
      <p:sp>
        <p:nvSpPr>
          <p:cNvPr id="1048722" name="灯片编号占位符 4"/>
          <p:cNvSpPr>
            <a:spLocks noGrp="1"/>
          </p:cNvSpPr>
          <p:nvPr>
            <p:ph type="sldNum" sz="quarter" idx="12"/>
            <p:custDataLst>
              <p:tags r:id="rId5"/>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secHead" preserve="1">
  <p:cSld name="节标题">
    <p:spTree>
      <p:nvGrpSpPr>
        <p:cNvPr id="39" name=""/>
        <p:cNvGrpSpPr/>
        <p:nvPr/>
      </p:nvGrpSpPr>
      <p:grpSpPr>
        <a:xfrm>
          <a:off x="0" y="0"/>
          <a:ext cx="0" cy="0"/>
        </a:xfrm>
      </p:grpSpPr>
      <p:sp>
        <p:nvSpPr>
          <p:cNvPr id="1048724" name="圆: 空心 4"/>
          <p:cNvSpPr/>
          <p:nvPr>
            <p:custDataLst>
              <p:tags r:id="rId1"/>
            </p:custDataLst>
          </p:nvPr>
        </p:nvSpPr>
        <p:spPr>
          <a:xfrm>
            <a:off x="4152265" y="1443355"/>
            <a:ext cx="735330" cy="735330"/>
          </a:xfrm>
          <a:prstGeom prst="donut">
            <a:avLst>
              <a:gd name="adj" fmla="val 7946"/>
            </a:avLst>
          </a:prstGeom>
          <a:gradFill flip="none" rotWithShape="1">
            <a:gsLst>
              <a:gs pos="0">
                <a:schemeClr val="accent1"/>
              </a:gs>
              <a:gs pos="52000">
                <a:schemeClr val="accent1">
                  <a:alpha val="0"/>
                </a:schemeClr>
              </a:gs>
            </a:gsLst>
            <a:lin ang="4200000" scaled="0"/>
          </a:gra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solidFill>
              <a:cs typeface="MiSans Normal" panose="00000500000000000000" charset="-122"/>
            </a:endParaRPr>
          </a:p>
        </p:txBody>
      </p:sp>
      <p:sp>
        <p:nvSpPr>
          <p:cNvPr id="1048726" name="圆: 空心 5"/>
          <p:cNvSpPr/>
          <p:nvPr>
            <p:custDataLst>
              <p:tags r:id="rId2"/>
            </p:custDataLst>
          </p:nvPr>
        </p:nvSpPr>
        <p:spPr>
          <a:xfrm>
            <a:off x="4129405" y="1414145"/>
            <a:ext cx="770890" cy="770890"/>
          </a:xfrm>
          <a:prstGeom prst="donut">
            <a:avLst>
              <a:gd name="adj" fmla="val 14539"/>
            </a:avLst>
          </a:prstGeom>
          <a:gradFill flip="none" rotWithShape="1">
            <a:gsLst>
              <a:gs pos="0">
                <a:schemeClr val="accent1"/>
              </a:gs>
              <a:gs pos="100000">
                <a:schemeClr val="accent1">
                  <a:alpha val="0"/>
                </a:schemeClr>
              </a:gs>
            </a:gsLst>
            <a:lin ang="2700000" scaled="1"/>
          </a:gra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solidFill>
              <a:cs typeface="MiSans Normal" panose="00000500000000000000" charset="-122"/>
            </a:endParaRPr>
          </a:p>
        </p:txBody>
      </p:sp>
      <p:sp>
        <p:nvSpPr>
          <p:cNvPr id="1048728" name="圆: 空心 3"/>
          <p:cNvSpPr/>
          <p:nvPr>
            <p:custDataLst>
              <p:tags r:id="rId3"/>
            </p:custDataLst>
          </p:nvPr>
        </p:nvSpPr>
        <p:spPr>
          <a:xfrm>
            <a:off x="3839210" y="1111885"/>
            <a:ext cx="1322070" cy="1322070"/>
          </a:xfrm>
          <a:prstGeom prst="donut">
            <a:avLst>
              <a:gd name="adj" fmla="val 18117"/>
            </a:avLst>
          </a:prstGeom>
          <a:gradFill flip="none" rotWithShape="1">
            <a:gsLst>
              <a:gs pos="0">
                <a:schemeClr val="accent1"/>
              </a:gs>
              <a:gs pos="75000">
                <a:schemeClr val="accent1">
                  <a:alpha val="0"/>
                </a:schemeClr>
              </a:gs>
            </a:gsLst>
            <a:lin ang="2700000" scaled="1"/>
          </a:gra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solidFill>
              <a:cs typeface="MiSans Normal" panose="00000500000000000000" charset="-122"/>
            </a:endParaRPr>
          </a:p>
        </p:txBody>
      </p:sp>
      <p:cxnSp>
        <p:nvCxnSpPr>
          <p:cNvPr id="3145735" name="直接连接符 13"/>
          <p:cNvCxnSpPr/>
          <p:nvPr>
            <p:custDataLst>
              <p:tags r:id="rId4"/>
            </p:custDataLst>
          </p:nvPr>
        </p:nvCxnSpPr>
        <p:spPr>
          <a:xfrm flipH="1">
            <a:off x="4491878" y="2207906"/>
            <a:ext cx="8312" cy="2358369"/>
          </a:xfrm>
          <a:prstGeom prst="line">
            <a:avLst/>
          </a:prstGeom>
          <a:ln>
            <a:gradFill flip="none" rotWithShape="1">
              <a:gsLst>
                <a:gs pos="0">
                  <a:schemeClr val="accent1">
                    <a:alpha val="0"/>
                  </a:schemeClr>
                </a:gs>
                <a:gs pos="100000">
                  <a:schemeClr val="accent1"/>
                </a:gs>
              </a:gsLst>
              <a:lin ang="5400000" scaled="1"/>
            </a:gradFill>
          </a:ln>
        </p:spPr>
        <p:style>
          <a:lnRef idx="1">
            <a:schemeClr val="accent1"/>
          </a:lnRef>
          <a:fillRef idx="0">
            <a:schemeClr val="accent1"/>
          </a:fillRef>
          <a:effectRef idx="0">
            <a:schemeClr val="accent1"/>
          </a:effectRef>
          <a:fontRef idx="minor">
            <a:schemeClr val="tx1"/>
          </a:fontRef>
        </p:style>
      </p:cxnSp>
      <p:sp>
        <p:nvSpPr>
          <p:cNvPr id="1048730" name="任意多边形 21"/>
          <p:cNvSpPr/>
          <p:nvPr>
            <p:custDataLst>
              <p:tags r:id="rId5"/>
            </p:custDataLst>
          </p:nvPr>
        </p:nvSpPr>
        <p:spPr>
          <a:xfrm rot="7500000" flipV="1">
            <a:off x="5943600" y="3218815"/>
            <a:ext cx="348615" cy="4824095"/>
          </a:xfrm>
          <a:custGeom>
            <a:gdLst>
              <a:gd name="connsiteX0" fmla="*/ 465 w 549"/>
              <a:gd name="connsiteY0" fmla="*/ 37 h 7846"/>
              <a:gd name="connsiteX1" fmla="*/ 496 w 549"/>
              <a:gd name="connsiteY1" fmla="*/ 0 h 7846"/>
              <a:gd name="connsiteX2" fmla="*/ 549 w 549"/>
              <a:gd name="connsiteY2" fmla="*/ 7116 h 7846"/>
              <a:gd name="connsiteX3" fmla="*/ 0 w 549"/>
              <a:gd name="connsiteY3" fmla="*/ 7846 h 7846"/>
              <a:gd name="connsiteX4" fmla="*/ 465 w 549"/>
              <a:gd name="connsiteY4" fmla="*/ 37 h 7846"/>
            </a:gdLst>
            <a:cxnLst>
              <a:cxn ang="0">
                <a:pos x="connsiteX0" y="connsiteY0"/>
              </a:cxn>
              <a:cxn ang="0">
                <a:pos x="connsiteX1" y="connsiteY1"/>
              </a:cxn>
              <a:cxn ang="0">
                <a:pos x="connsiteX2" y="connsiteY2"/>
              </a:cxn>
              <a:cxn ang="0">
                <a:pos x="connsiteX3" y="connsiteY3"/>
              </a:cxn>
              <a:cxn ang="0">
                <a:pos x="connsiteX4" y="connsiteY4"/>
              </a:cxn>
            </a:cxnLst>
            <a:rect l="l" t="t" r="r" b="b"/>
            <a:pathLst>
              <a:path w="549" h="7844">
                <a:moveTo>
                  <a:pt x="465" y="37"/>
                </a:moveTo>
                <a:lnTo>
                  <a:pt x="496" y="0"/>
                </a:lnTo>
                <a:lnTo>
                  <a:pt x="549" y="7116"/>
                </a:lnTo>
                <a:lnTo>
                  <a:pt x="0" y="7846"/>
                </a:lnTo>
                <a:lnTo>
                  <a:pt x="465" y="37"/>
                </a:lnTo>
                <a:close/>
              </a:path>
            </a:pathLst>
          </a:custGeom>
          <a:gradFill>
            <a:gsLst>
              <a:gs pos="0">
                <a:schemeClr val="accent1"/>
              </a:gs>
              <a:gs pos="10000">
                <a:schemeClr val="accent1"/>
              </a:gs>
              <a:gs pos="33000">
                <a:schemeClr val="accent1">
                  <a:alpha val="50000"/>
                </a:schemeClr>
              </a:gs>
              <a:gs pos="100000">
                <a:schemeClr val="accent1">
                  <a:alpha val="0"/>
                </a:schemeClr>
              </a:gs>
            </a:gsLst>
            <a:lin ang="10800000" scaled="0"/>
          </a:gradFill>
          <a:ln>
            <a:noFill/>
            <a:prstDash val="solid"/>
          </a:ln>
          <a:effectLst>
            <a:softEdge rad="317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sp>
        <p:nvSpPr>
          <p:cNvPr id="1048732" name="任意多边形 22"/>
          <p:cNvSpPr/>
          <p:nvPr>
            <p:custDataLst>
              <p:tags r:id="rId6"/>
            </p:custDataLst>
          </p:nvPr>
        </p:nvSpPr>
        <p:spPr>
          <a:xfrm rot="6300000">
            <a:off x="5315585" y="-1616710"/>
            <a:ext cx="1153795" cy="13151486"/>
          </a:xfrm>
          <a:custGeom>
            <a:gdLst>
              <a:gd name="connsiteX0" fmla="*/ 20 w 215"/>
              <a:gd name="connsiteY0" fmla="*/ 90 h 20058"/>
              <a:gd name="connsiteX1" fmla="*/ 213 w 215"/>
              <a:gd name="connsiteY1" fmla="*/ 0 h 20058"/>
              <a:gd name="connsiteX2" fmla="*/ 63 w 215"/>
              <a:gd name="connsiteY2" fmla="*/ 20052 h 20058"/>
              <a:gd name="connsiteX3" fmla="*/ 0 w 215"/>
              <a:gd name="connsiteY3" fmla="*/ 20058 h 20058"/>
              <a:gd name="connsiteX4" fmla="*/ 20 w 215"/>
              <a:gd name="connsiteY4" fmla="*/ 90 h 20058"/>
            </a:gdLst>
            <a:cxnLst>
              <a:cxn ang="0">
                <a:pos x="connsiteX0" y="connsiteY0"/>
              </a:cxn>
              <a:cxn ang="0">
                <a:pos x="connsiteX1" y="connsiteY1"/>
              </a:cxn>
              <a:cxn ang="0">
                <a:pos x="connsiteX2" y="connsiteY2"/>
              </a:cxn>
              <a:cxn ang="0">
                <a:pos x="connsiteX3" y="connsiteY3"/>
              </a:cxn>
              <a:cxn ang="0">
                <a:pos x="connsiteX4" y="connsiteY4"/>
              </a:cxn>
            </a:cxnLst>
            <a:rect l="l" t="t" r="r" b="b"/>
            <a:pathLst>
              <a:path w="215" h="20058">
                <a:moveTo>
                  <a:pt x="20" y="90"/>
                </a:moveTo>
                <a:lnTo>
                  <a:pt x="213" y="0"/>
                </a:lnTo>
                <a:cubicBezTo>
                  <a:pt x="235" y="6035"/>
                  <a:pt x="95" y="19645"/>
                  <a:pt x="63" y="20052"/>
                </a:cubicBezTo>
                <a:lnTo>
                  <a:pt x="0" y="20058"/>
                </a:lnTo>
                <a:lnTo>
                  <a:pt x="20" y="90"/>
                </a:lnTo>
                <a:close/>
              </a:path>
            </a:pathLst>
          </a:custGeom>
          <a:gradFill>
            <a:gsLst>
              <a:gs pos="0">
                <a:schemeClr val="accent1">
                  <a:alpha val="40000"/>
                </a:schemeClr>
              </a:gs>
              <a:gs pos="18000">
                <a:schemeClr val="accent1">
                  <a:alpha val="20000"/>
                </a:schemeClr>
              </a:gs>
              <a:gs pos="100000">
                <a:schemeClr val="accent1">
                  <a:alpha val="0"/>
                </a:schemeClr>
              </a:gs>
            </a:gsLst>
            <a:path path="rect">
              <a:fillToRect l="50000" t="50000" r="50000" b="50000"/>
            </a:path>
          </a:gradFill>
          <a:ln>
            <a:noFill/>
            <a:prstDash val="solid"/>
          </a:ln>
          <a:effectLst>
            <a:softEdge rad="1778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sp>
        <p:nvSpPr>
          <p:cNvPr id="1048734" name="任意多边形 23"/>
          <p:cNvSpPr/>
          <p:nvPr>
            <p:custDataLst>
              <p:tags r:id="rId7"/>
            </p:custDataLst>
          </p:nvPr>
        </p:nvSpPr>
        <p:spPr>
          <a:xfrm rot="4080000" flipH="1">
            <a:off x="2178685" y="2969895"/>
            <a:ext cx="384810" cy="5331460"/>
          </a:xfrm>
          <a:custGeom>
            <a:gdLst>
              <a:gd name="connsiteX0" fmla="*/ 432 w 497"/>
              <a:gd name="connsiteY0" fmla="*/ 0 h 8455"/>
              <a:gd name="connsiteX1" fmla="*/ 489 w 497"/>
              <a:gd name="connsiteY1" fmla="*/ 42 h 8455"/>
              <a:gd name="connsiteX2" fmla="*/ 497 w 497"/>
              <a:gd name="connsiteY2" fmla="*/ 8291 h 8455"/>
              <a:gd name="connsiteX3" fmla="*/ 0 w 497"/>
              <a:gd name="connsiteY3" fmla="*/ 8455 h 8455"/>
              <a:gd name="connsiteX4" fmla="*/ 432 w 497"/>
              <a:gd name="connsiteY4" fmla="*/ 0 h 8455"/>
            </a:gdLst>
            <a:cxnLst>
              <a:cxn ang="0">
                <a:pos x="connsiteX0" y="connsiteY0"/>
              </a:cxn>
              <a:cxn ang="0">
                <a:pos x="connsiteX1" y="connsiteY1"/>
              </a:cxn>
              <a:cxn ang="0">
                <a:pos x="connsiteX2" y="connsiteY2"/>
              </a:cxn>
              <a:cxn ang="0">
                <a:pos x="connsiteX3" y="connsiteY3"/>
              </a:cxn>
              <a:cxn ang="0">
                <a:pos x="connsiteX4" y="connsiteY4"/>
              </a:cxn>
            </a:cxnLst>
            <a:rect l="l" t="t" r="r" b="b"/>
            <a:pathLst>
              <a:path w="497" h="8455">
                <a:moveTo>
                  <a:pt x="432" y="0"/>
                </a:moveTo>
                <a:lnTo>
                  <a:pt x="489" y="42"/>
                </a:lnTo>
                <a:lnTo>
                  <a:pt x="497" y="8291"/>
                </a:lnTo>
                <a:lnTo>
                  <a:pt x="0" y="8455"/>
                </a:lnTo>
                <a:lnTo>
                  <a:pt x="432" y="0"/>
                </a:lnTo>
                <a:close/>
              </a:path>
            </a:pathLst>
          </a:custGeom>
          <a:gradFill>
            <a:gsLst>
              <a:gs pos="0">
                <a:schemeClr val="accent1"/>
              </a:gs>
              <a:gs pos="10000">
                <a:schemeClr val="accent1"/>
              </a:gs>
              <a:gs pos="30000">
                <a:schemeClr val="accent1">
                  <a:alpha val="50000"/>
                </a:schemeClr>
              </a:gs>
              <a:gs pos="100000">
                <a:schemeClr val="accent1">
                  <a:alpha val="0"/>
                </a:schemeClr>
              </a:gs>
            </a:gsLst>
            <a:lin ang="10800000" scaled="0"/>
          </a:gradFill>
          <a:ln>
            <a:noFill/>
            <a:prstDash val="solid"/>
          </a:ln>
          <a:effectLst>
            <a:softEdge rad="31750"/>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cs typeface="MiSans Normal" panose="00000500000000000000" charset="-122"/>
              <a:sym typeface="+mn-ea"/>
            </a:endParaRPr>
          </a:p>
        </p:txBody>
      </p:sp>
      <p:sp>
        <p:nvSpPr>
          <p:cNvPr id="1048736" name="任意多边形 24"/>
          <p:cNvSpPr/>
          <p:nvPr>
            <p:custDataLst>
              <p:tags r:id="rId8"/>
            </p:custDataLst>
          </p:nvPr>
        </p:nvSpPr>
        <p:spPr>
          <a:xfrm rot="6360000">
            <a:off x="5643245" y="-1477645"/>
            <a:ext cx="136525" cy="12736830"/>
          </a:xfrm>
          <a:custGeom>
            <a:gdLst>
              <a:gd name="connsiteX0" fmla="*/ 20 w 215"/>
              <a:gd name="connsiteY0" fmla="*/ 90 h 20058"/>
              <a:gd name="connsiteX1" fmla="*/ 213 w 215"/>
              <a:gd name="connsiteY1" fmla="*/ 0 h 20058"/>
              <a:gd name="connsiteX2" fmla="*/ 63 w 215"/>
              <a:gd name="connsiteY2" fmla="*/ 20052 h 20058"/>
              <a:gd name="connsiteX3" fmla="*/ 0 w 215"/>
              <a:gd name="connsiteY3" fmla="*/ 20058 h 20058"/>
              <a:gd name="connsiteX4" fmla="*/ 20 w 215"/>
              <a:gd name="connsiteY4" fmla="*/ 90 h 20058"/>
            </a:gdLst>
            <a:cxnLst>
              <a:cxn ang="0">
                <a:pos x="connsiteX0" y="connsiteY0"/>
              </a:cxn>
              <a:cxn ang="0">
                <a:pos x="connsiteX1" y="connsiteY1"/>
              </a:cxn>
              <a:cxn ang="0">
                <a:pos x="connsiteX2" y="connsiteY2"/>
              </a:cxn>
              <a:cxn ang="0">
                <a:pos x="connsiteX3" y="connsiteY3"/>
              </a:cxn>
              <a:cxn ang="0">
                <a:pos x="connsiteX4" y="connsiteY4"/>
              </a:cxn>
            </a:cxnLst>
            <a:rect l="l" t="t" r="r" b="b"/>
            <a:pathLst>
              <a:path w="215" h="20058">
                <a:moveTo>
                  <a:pt x="20" y="90"/>
                </a:moveTo>
                <a:lnTo>
                  <a:pt x="213" y="0"/>
                </a:lnTo>
                <a:cubicBezTo>
                  <a:pt x="235" y="6035"/>
                  <a:pt x="95" y="19645"/>
                  <a:pt x="63" y="20052"/>
                </a:cubicBezTo>
                <a:lnTo>
                  <a:pt x="0" y="20058"/>
                </a:lnTo>
                <a:lnTo>
                  <a:pt x="20" y="90"/>
                </a:lnTo>
                <a:close/>
              </a:path>
            </a:pathLst>
          </a:custGeom>
          <a:gradFill>
            <a:gsLst>
              <a:gs pos="0">
                <a:schemeClr val="accent1"/>
              </a:gs>
              <a:gs pos="0">
                <a:schemeClr val="accent1"/>
              </a:gs>
              <a:gs pos="20000">
                <a:schemeClr val="accent1"/>
              </a:gs>
              <a:gs pos="100000">
                <a:schemeClr val="accent1">
                  <a:alpha val="0"/>
                </a:schemeClr>
              </a:gs>
            </a:gsLst>
            <a:path path="rect">
              <a:fillToRect l="50000" t="50000" r="50000" b="50000"/>
            </a:path>
          </a:gradFill>
          <a:ln>
            <a:noFill/>
            <a:prstDash val="solid"/>
          </a:ln>
          <a:effectLst>
            <a:softEdge rad="254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sp>
        <p:nvSpPr>
          <p:cNvPr id="1048738" name="节编号"/>
          <p:cNvSpPr txBox="1">
            <a:spLocks noGrp="1"/>
          </p:cNvSpPr>
          <p:nvPr>
            <p:ph type="body" idx="2" hasCustomPrompt="1"/>
            <p:custDataLst>
              <p:tags r:id="rId9"/>
            </p:custDataLst>
          </p:nvPr>
        </p:nvSpPr>
        <p:spPr>
          <a:xfrm>
            <a:off x="4823624" y="1972572"/>
            <a:ext cx="5628640" cy="622697"/>
          </a:xfrm>
          <a:prstGeom prst="rect">
            <a:avLst/>
          </a:prstGeom>
          <a:noFill/>
        </p:spPr>
        <p:txBody>
          <a:bodyPr wrap="square" lIns="0" tIns="0" rIns="0" bIns="0" rtlCol="0" anchor="ctr" anchorCtr="0">
            <a:normAutofit/>
          </a:bodyPr>
          <a:lstStyle>
            <a:lvl1pPr marL="0" marR="0" algn="l" defTabSz="914400" rtl="0" eaLnBrk="1" fontAlgn="auto" latinLnBrk="0" hangingPunct="1">
              <a:lnSpc>
                <a:spcPct val="100000"/>
              </a:lnSpc>
              <a:buClrTx/>
              <a:buSzTx/>
              <a:buFontTx/>
              <a:buNone/>
              <a:defRPr kumimoji="0" lang="en-US" altLang="zh-CN" sz="3200" b="0" i="0" u="none" strike="noStrike" kern="1200" cap="none" spc="0" normalizeH="0" baseline="0" noProof="1">
                <a:solidFill>
                  <a:schemeClr val="tx1"/>
                </a:solidFill>
                <a:latin typeface="+mj-ea"/>
                <a:ea typeface="+mj-ea"/>
                <a:cs typeface="MiSans Normal" panose="00000500000000000000" charset="-122"/>
              </a:defRPr>
            </a:lvl1pPr>
          </a:lstStyle>
          <a:p>
            <a:pPr lvl="0"/>
            <a:r>
              <a:rPr>
                <a:sym typeface="+mn-ea"/>
              </a:rPr>
              <a:t>编辑节编号</a:t>
            </a:r>
            <a:endParaRPr>
              <a:sym typeface="+mn-ea"/>
            </a:endParaRPr>
          </a:p>
        </p:txBody>
      </p:sp>
      <p:sp>
        <p:nvSpPr>
          <p:cNvPr id="1048740" name="标题"/>
          <p:cNvSpPr txBox="1">
            <a:spLocks noGrp="1"/>
          </p:cNvSpPr>
          <p:nvPr>
            <p:ph type="title" idx="1" hasCustomPrompt="1"/>
            <p:custDataLst>
              <p:tags r:id="rId10"/>
            </p:custDataLst>
          </p:nvPr>
        </p:nvSpPr>
        <p:spPr>
          <a:xfrm>
            <a:off x="4823460" y="2704465"/>
            <a:ext cx="5628640" cy="1919605"/>
          </a:xfrm>
          <a:prstGeom prst="rect">
            <a:avLst/>
          </a:prstGeom>
          <a:noFill/>
        </p:spPr>
        <p:txBody>
          <a:bodyPr wrap="square" lIns="0" tIns="0" rIns="0" bIns="0" rtlCol="0" anchor="t" anchorCtr="0">
            <a:normAutofit/>
          </a:bodyPr>
          <a:lstStyle>
            <a:lvl1pPr marL="0" marR="0" algn="l" defTabSz="914400" rtl="0" eaLnBrk="1" fontAlgn="auto" latinLnBrk="0" hangingPunct="1">
              <a:lnSpc>
                <a:spcPct val="100000"/>
              </a:lnSpc>
              <a:buClrTx/>
              <a:buSzTx/>
              <a:buFontTx/>
              <a:buNone/>
              <a:defRPr kumimoji="0" lang="zh-CN" altLang="en-US" sz="6000" b="0" i="0" u="none" strike="noStrike" kern="1200" cap="none" spc="0" normalizeH="0" baseline="0" noProof="1">
                <a:gradFill flip="none" rotWithShape="1">
                  <a:gsLst>
                    <a:gs pos="14000">
                      <a:schemeClr val="accent1"/>
                    </a:gs>
                    <a:gs pos="54000">
                      <a:schemeClr val="tx1"/>
                    </a:gs>
                    <a:gs pos="92000">
                      <a:schemeClr val="accent1"/>
                    </a:gs>
                  </a:gsLst>
                  <a:lin ang="0" scaled="1"/>
                </a:gradFill>
                <a:latin typeface="+mj-ea"/>
                <a:ea typeface="+mj-ea"/>
                <a:cs typeface="MiSans Normal" panose="00000500000000000000" charset="-122"/>
              </a:defRPr>
            </a:lvl1pPr>
          </a:lstStyle>
          <a:p>
            <a:pPr lvl="0"/>
            <a:r>
              <a:rPr>
                <a:sym typeface="+mn-ea"/>
              </a:rPr>
              <a:t>单击编辑标题</a:t>
            </a:r>
            <a:endParaRPr>
              <a:sym typeface="+mn-ea"/>
            </a:endParaRPr>
          </a:p>
        </p:txBody>
      </p:sp>
      <p:sp>
        <p:nvSpPr>
          <p:cNvPr id="1048742" name="日期占位符 3"/>
          <p:cNvSpPr>
            <a:spLocks noGrp="1"/>
          </p:cNvSpPr>
          <p:nvPr>
            <p:ph type="dt" sz="half" idx="10"/>
            <p:custDataLst>
              <p:tags r:id="rId11"/>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744" name="页脚占位符 4"/>
          <p:cNvSpPr>
            <a:spLocks noGrp="1"/>
          </p:cNvSpPr>
          <p:nvPr>
            <p:ph type="ftr" sz="quarter" idx="11"/>
            <p:custDataLst>
              <p:tags r:id="rId12"/>
            </p:custDataLst>
          </p:nvPr>
        </p:nvSpPr>
        <p:spPr>
          <a:xfrm>
            <a:off x="4038600" y="6356350"/>
            <a:ext cx="4114800" cy="365125"/>
          </a:xfrm>
        </p:spPr>
        <p:txBody>
          <a:bodyPr/>
          <a:lstStyle/>
          <a:p>
            <a:endParaRPr lang="zh-CN" altLang="en-US"/>
          </a:p>
        </p:txBody>
      </p:sp>
      <p:sp>
        <p:nvSpPr>
          <p:cNvPr id="1048746" name="灯片编号占位符 5"/>
          <p:cNvSpPr>
            <a:spLocks noGrp="1"/>
          </p:cNvSpPr>
          <p:nvPr>
            <p:ph type="sldNum" sz="quarter" idx="12"/>
            <p:custDataLst>
              <p:tags r:id="rId13"/>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Obj" preserve="1">
  <p:cSld name="标题和两栏">
    <p:spTree>
      <p:nvGrpSpPr>
        <p:cNvPr id="41" name=""/>
        <p:cNvGrpSpPr/>
        <p:nvPr/>
      </p:nvGrpSpPr>
      <p:grpSpPr>
        <a:xfrm>
          <a:off x="0" y="0"/>
          <a:ext cx="0" cy="0"/>
        </a:xfrm>
      </p:grpSpPr>
      <p:sp>
        <p:nvSpPr>
          <p:cNvPr id="1048748" name="正文"/>
          <p:cNvSpPr txBox="1">
            <a:spLocks noGrp="1"/>
          </p:cNvSpPr>
          <p:nvPr>
            <p:ph idx="7"/>
            <p:custDataLst>
              <p:tags r:id="rId1"/>
            </p:custDataLst>
          </p:nvPr>
        </p:nvSpPr>
        <p:spPr>
          <a:xfrm>
            <a:off x="6400805" y="1490357"/>
            <a:ext cx="5176800" cy="4759236"/>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latin typeface="+mn-ea"/>
                <a:ea typeface="+mn-ea"/>
                <a:cs typeface="MiSans Normal" panose="00000500000000000000"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1048750" name="正文"/>
          <p:cNvSpPr txBox="1">
            <a:spLocks noGrp="1"/>
          </p:cNvSpPr>
          <p:nvPr>
            <p:ph idx="6"/>
            <p:custDataLst>
              <p:tags r:id="rId2"/>
            </p:custDataLst>
          </p:nvPr>
        </p:nvSpPr>
        <p:spPr>
          <a:xfrm>
            <a:off x="608400" y="1490357"/>
            <a:ext cx="5176800" cy="4759236"/>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latin typeface="+mn-ea"/>
                <a:ea typeface="+mn-ea"/>
                <a:cs typeface="MiSans Normal" panose="00000500000000000000"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err="1">
                <a:sym typeface="+mn-ea"/>
              </a:rPr>
              <a:t>第二级</a:t>
            </a:r>
            <a:endParaRPr>
              <a:sym typeface="+mn-ea"/>
            </a:endParaRPr>
          </a:p>
          <a:p>
            <a:pPr lvl="2"/>
            <a:r>
              <a:rPr err="1">
                <a:sym typeface="+mn-ea"/>
              </a:rPr>
              <a:t>第三级</a:t>
            </a:r>
            <a:endParaRPr>
              <a:sym typeface="+mn-ea"/>
            </a:endParaRPr>
          </a:p>
          <a:p>
            <a:pPr lvl="3"/>
            <a:r>
              <a:rPr err="1">
                <a:sym typeface="+mn-ea"/>
              </a:rPr>
              <a:t>第四级</a:t>
            </a:r>
            <a:endParaRPr>
              <a:sym typeface="+mn-ea"/>
            </a:endParaRPr>
          </a:p>
          <a:p>
            <a:pPr lvl="4"/>
            <a:r>
              <a:rPr err="1">
                <a:sym typeface="+mn-ea"/>
              </a:rPr>
              <a:t>第五级</a:t>
            </a:r>
            <a:endParaRPr>
              <a:sym typeface="+mn-ea"/>
            </a:endParaRPr>
          </a:p>
        </p:txBody>
      </p:sp>
      <p:sp>
        <p:nvSpPr>
          <p:cNvPr id="1048752" name="标题"/>
          <p:cNvSpPr txBox="1">
            <a:spLocks noGrp="1"/>
          </p:cNvSpPr>
          <p:nvPr>
            <p:ph type="title" idx="5"/>
            <p:custDataLst>
              <p:tags r:id="rId3"/>
            </p:custDataLst>
          </p:nvPr>
        </p:nvSpPr>
        <p:spPr>
          <a:xfrm>
            <a:off x="608400" y="608400"/>
            <a:ext cx="10969200" cy="70560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3600" b="0" i="0" u="none" strike="noStrike" kern="1200" cap="none" spc="300" normalizeH="0" baseline="0" noProof="1">
                <a:ln>
                  <a:noFill/>
                  <a:prstDash val="sysDot"/>
                </a:ln>
                <a:gradFill>
                  <a:gsLst>
                    <a:gs pos="14000">
                      <a:schemeClr val="accent1"/>
                    </a:gs>
                    <a:gs pos="54000">
                      <a:schemeClr val="tx1"/>
                    </a:gs>
                    <a:gs pos="92000">
                      <a:schemeClr val="accent1"/>
                    </a:gs>
                  </a:gsLst>
                  <a:lin ang="0" scaled="1"/>
                </a:gradFill>
                <a:latin typeface="+mj-ea"/>
                <a:ea typeface="+mj-ea"/>
                <a:cs typeface="MiSans Normal" panose="00000500000000000000" charset="-122"/>
              </a:defRPr>
            </a:lvl1pPr>
          </a:lstStyle>
          <a:p>
            <a:pPr lvl="0"/>
            <a:r>
              <a:rPr>
                <a:sym typeface="+mn-ea"/>
              </a:rPr>
              <a:t>单击此处编辑母版标题样式</a:t>
            </a:r>
            <a:endParaRPr>
              <a:sym typeface="+mn-ea"/>
            </a:endParaRPr>
          </a:p>
        </p:txBody>
      </p:sp>
      <p:cxnSp>
        <p:nvCxnSpPr>
          <p:cNvPr id="3145737" name="直接连接符 8"/>
          <p:cNvCxnSpPr/>
          <p:nvPr>
            <p:custDataLst>
              <p:tags r:id="rId4"/>
            </p:custDataLst>
          </p:nvPr>
        </p:nvCxnSpPr>
        <p:spPr>
          <a:xfrm>
            <a:off x="766353" y="1233900"/>
            <a:ext cx="10811247" cy="0"/>
          </a:xfrm>
          <a:prstGeom prst="line">
            <a:avLst/>
          </a:prstGeom>
          <a:ln w="19050">
            <a:gradFill flip="none" rotWithShape="1">
              <a:gsLst>
                <a:gs pos="0">
                  <a:schemeClr val="accent1">
                    <a:alpha val="0"/>
                  </a:schemeClr>
                </a:gs>
                <a:gs pos="100000">
                  <a:schemeClr val="accent1"/>
                </a:gs>
              </a:gsLst>
              <a:lin ang="10800000" scaled="0"/>
            </a:gradFill>
          </a:ln>
        </p:spPr>
        <p:style>
          <a:lnRef idx="1">
            <a:schemeClr val="accent1"/>
          </a:lnRef>
          <a:fillRef idx="0">
            <a:schemeClr val="accent1"/>
          </a:fillRef>
          <a:effectRef idx="0">
            <a:schemeClr val="accent1"/>
          </a:effectRef>
          <a:fontRef idx="minor">
            <a:schemeClr val="tx1"/>
          </a:fontRef>
        </p:style>
      </p:cxnSp>
      <p:sp>
        <p:nvSpPr>
          <p:cNvPr id="1048754" name="圆: 空心 3"/>
          <p:cNvSpPr/>
          <p:nvPr>
            <p:custDataLst>
              <p:tags r:id="rId5"/>
            </p:custDataLst>
          </p:nvPr>
        </p:nvSpPr>
        <p:spPr>
          <a:xfrm>
            <a:off x="427990" y="555625"/>
            <a:ext cx="615950" cy="615950"/>
          </a:xfrm>
          <a:prstGeom prst="donut">
            <a:avLst>
              <a:gd name="adj" fmla="val 7946"/>
            </a:avLst>
          </a:prstGeom>
          <a:gradFill flip="none" rotWithShape="1">
            <a:gsLst>
              <a:gs pos="0">
                <a:schemeClr val="accent1"/>
              </a:gs>
              <a:gs pos="52000">
                <a:schemeClr val="accent1">
                  <a:alpha val="0"/>
                </a:schemeClr>
              </a:gs>
            </a:gsLst>
            <a:lin ang="4200000" scaled="0"/>
          </a:gra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solidFill>
              <a:cs typeface="MiSans Normal" panose="00000500000000000000" charset="-122"/>
            </a:endParaRPr>
          </a:p>
        </p:txBody>
      </p:sp>
      <p:sp>
        <p:nvSpPr>
          <p:cNvPr id="1048756" name="圆: 空心 4"/>
          <p:cNvSpPr/>
          <p:nvPr>
            <p:custDataLst>
              <p:tags r:id="rId6"/>
            </p:custDataLst>
          </p:nvPr>
        </p:nvSpPr>
        <p:spPr>
          <a:xfrm>
            <a:off x="408940" y="530860"/>
            <a:ext cx="645795" cy="645795"/>
          </a:xfrm>
          <a:prstGeom prst="donut">
            <a:avLst>
              <a:gd name="adj" fmla="val 14539"/>
            </a:avLst>
          </a:prstGeom>
          <a:gradFill flip="none" rotWithShape="1">
            <a:gsLst>
              <a:gs pos="0">
                <a:schemeClr val="accent1"/>
              </a:gs>
              <a:gs pos="100000">
                <a:schemeClr val="accent1">
                  <a:alpha val="0"/>
                </a:schemeClr>
              </a:gs>
            </a:gsLst>
            <a:lin ang="2700000" scaled="1"/>
          </a:gra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solidFill>
              <a:cs typeface="MiSans Normal" panose="00000500000000000000" charset="-122"/>
            </a:endParaRPr>
          </a:p>
        </p:txBody>
      </p:sp>
      <p:sp>
        <p:nvSpPr>
          <p:cNvPr id="1048758" name="圆: 空心 5"/>
          <p:cNvSpPr/>
          <p:nvPr>
            <p:custDataLst>
              <p:tags r:id="rId7"/>
            </p:custDataLst>
          </p:nvPr>
        </p:nvSpPr>
        <p:spPr>
          <a:xfrm>
            <a:off x="165735" y="277495"/>
            <a:ext cx="1107440" cy="1107440"/>
          </a:xfrm>
          <a:prstGeom prst="donut">
            <a:avLst>
              <a:gd name="adj" fmla="val 18117"/>
            </a:avLst>
          </a:prstGeom>
          <a:gradFill flip="none" rotWithShape="1">
            <a:gsLst>
              <a:gs pos="0">
                <a:schemeClr val="accent1"/>
              </a:gs>
              <a:gs pos="75000">
                <a:schemeClr val="accent1">
                  <a:alpha val="0"/>
                </a:schemeClr>
              </a:gs>
            </a:gsLst>
            <a:lin ang="2700000" scaled="1"/>
          </a:gra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solidFill>
              <a:cs typeface="MiSans Normal" panose="00000500000000000000" charset="-122"/>
            </a:endParaRPr>
          </a:p>
        </p:txBody>
      </p:sp>
      <p:sp>
        <p:nvSpPr>
          <p:cNvPr id="1048760" name="日期占位符 4"/>
          <p:cNvSpPr>
            <a:spLocks noGrp="1"/>
          </p:cNvSpPr>
          <p:nvPr>
            <p:ph type="dt" sz="half" idx="10"/>
            <p:custDataLst>
              <p:tags r:id="rId8"/>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762" name="页脚占位符 5"/>
          <p:cNvSpPr>
            <a:spLocks noGrp="1"/>
          </p:cNvSpPr>
          <p:nvPr>
            <p:ph type="ftr" sz="quarter" idx="11"/>
            <p:custDataLst>
              <p:tags r:id="rId9"/>
            </p:custDataLst>
          </p:nvPr>
        </p:nvSpPr>
        <p:spPr>
          <a:xfrm>
            <a:off x="4038600" y="6356350"/>
            <a:ext cx="4114800" cy="365125"/>
          </a:xfrm>
        </p:spPr>
        <p:txBody>
          <a:bodyPr/>
          <a:lstStyle/>
          <a:p>
            <a:endParaRPr lang="zh-CN" altLang="en-US"/>
          </a:p>
        </p:txBody>
      </p:sp>
      <p:sp>
        <p:nvSpPr>
          <p:cNvPr id="1048764" name="灯片编号占位符 6"/>
          <p:cNvSpPr>
            <a:spLocks noGrp="1"/>
          </p:cNvSpPr>
          <p:nvPr>
            <p:ph type="sldNum" sz="quarter" idx="12"/>
            <p:custDataLst>
              <p:tags r:id="rId10"/>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TxTwoObj" preserve="1">
  <p:cSld name="标题和比较">
    <p:spTree>
      <p:nvGrpSpPr>
        <p:cNvPr id="43" name=""/>
        <p:cNvGrpSpPr/>
        <p:nvPr/>
      </p:nvGrpSpPr>
      <p:grpSpPr>
        <a:xfrm>
          <a:off x="0" y="0"/>
          <a:ext cx="0" cy="0"/>
        </a:xfrm>
      </p:grpSpPr>
      <p:sp>
        <p:nvSpPr>
          <p:cNvPr id="1048766" name="正文"/>
          <p:cNvSpPr txBox="1">
            <a:spLocks noGrp="1"/>
          </p:cNvSpPr>
          <p:nvPr>
            <p:ph idx="9"/>
            <p:custDataLst>
              <p:tags r:id="rId1"/>
            </p:custDataLst>
          </p:nvPr>
        </p:nvSpPr>
        <p:spPr>
          <a:xfrm>
            <a:off x="6235200" y="1854000"/>
            <a:ext cx="5342400" cy="4395600"/>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latin typeface="+mn-ea"/>
                <a:ea typeface="+mn-ea"/>
                <a:cs typeface="MiSans Normal" panose="00000500000000000000"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1048768" name="标题"/>
          <p:cNvSpPr txBox="1">
            <a:spLocks noGrp="1"/>
          </p:cNvSpPr>
          <p:nvPr>
            <p:ph type="title" idx="8"/>
            <p:custDataLst>
              <p:tags r:id="rId2"/>
            </p:custDataLst>
          </p:nvPr>
        </p:nvSpPr>
        <p:spPr>
          <a:xfrm>
            <a:off x="6235200" y="1429200"/>
            <a:ext cx="5342400" cy="40011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2000" b="1" i="0" u="none" strike="noStrike" kern="1200" cap="none" spc="0" normalizeH="0" baseline="0" noProof="1">
                <a:solidFill>
                  <a:schemeClr val="tx1"/>
                </a:solidFill>
                <a:latin typeface="+mn-ea"/>
                <a:ea typeface="+mn-ea"/>
                <a:cs typeface="MiSans Normal" panose="00000500000000000000" charset="-122"/>
              </a:defRPr>
            </a:lvl1pPr>
          </a:lstStyle>
          <a:p>
            <a:pPr lvl="0"/>
            <a:r>
              <a:rPr>
                <a:sym typeface="+mn-ea"/>
              </a:rPr>
              <a:t>单击此处编辑母版标题样式</a:t>
            </a:r>
            <a:endParaRPr>
              <a:sym typeface="+mn-ea"/>
            </a:endParaRPr>
          </a:p>
        </p:txBody>
      </p:sp>
      <p:sp>
        <p:nvSpPr>
          <p:cNvPr id="1048770" name="正文"/>
          <p:cNvSpPr txBox="1">
            <a:spLocks noGrp="1"/>
          </p:cNvSpPr>
          <p:nvPr>
            <p:ph idx="7"/>
            <p:custDataLst>
              <p:tags r:id="rId3"/>
            </p:custDataLst>
          </p:nvPr>
        </p:nvSpPr>
        <p:spPr>
          <a:xfrm>
            <a:off x="608400" y="1854000"/>
            <a:ext cx="5342400" cy="4395600"/>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latin typeface="+mn-ea"/>
                <a:ea typeface="+mn-ea"/>
                <a:cs typeface="MiSans Normal" panose="00000500000000000000"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1048772" name="标题"/>
          <p:cNvSpPr txBox="1">
            <a:spLocks noGrp="1"/>
          </p:cNvSpPr>
          <p:nvPr>
            <p:ph type="title" idx="6"/>
            <p:custDataLst>
              <p:tags r:id="rId4"/>
            </p:custDataLst>
          </p:nvPr>
        </p:nvSpPr>
        <p:spPr>
          <a:xfrm>
            <a:off x="608400" y="1429200"/>
            <a:ext cx="5342400" cy="40011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2000" b="1" i="0" u="none" strike="noStrike" kern="1200" cap="none" spc="0" normalizeH="0" baseline="0" noProof="1">
                <a:solidFill>
                  <a:schemeClr val="tx1"/>
                </a:solidFill>
                <a:latin typeface="+mn-ea"/>
                <a:ea typeface="+mn-ea"/>
                <a:cs typeface="MiSans Normal" panose="00000500000000000000" charset="-122"/>
              </a:defRPr>
            </a:lvl1pPr>
          </a:lstStyle>
          <a:p>
            <a:pPr lvl="0"/>
            <a:r>
              <a:rPr>
                <a:sym typeface="+mn-ea"/>
              </a:rPr>
              <a:t>单击此处编辑母版标题样式</a:t>
            </a:r>
            <a:endParaRPr>
              <a:sym typeface="+mn-ea"/>
            </a:endParaRPr>
          </a:p>
        </p:txBody>
      </p:sp>
      <p:sp>
        <p:nvSpPr>
          <p:cNvPr id="1048774" name="标题"/>
          <p:cNvSpPr txBox="1">
            <a:spLocks noGrp="1"/>
          </p:cNvSpPr>
          <p:nvPr>
            <p:ph type="title" idx="5"/>
            <p:custDataLst>
              <p:tags r:id="rId5"/>
            </p:custDataLst>
          </p:nvPr>
        </p:nvSpPr>
        <p:spPr>
          <a:xfrm>
            <a:off x="608400" y="608400"/>
            <a:ext cx="10969200" cy="70560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3600" b="0" i="0" u="none" strike="noStrike" kern="1200" cap="none" spc="300" normalizeH="0" baseline="0" noProof="1">
                <a:ln>
                  <a:noFill/>
                  <a:prstDash val="sysDot"/>
                </a:ln>
                <a:gradFill>
                  <a:gsLst>
                    <a:gs pos="14000">
                      <a:schemeClr val="accent1"/>
                    </a:gs>
                    <a:gs pos="54000">
                      <a:schemeClr val="tx1"/>
                    </a:gs>
                    <a:gs pos="92000">
                      <a:schemeClr val="accent1"/>
                    </a:gs>
                  </a:gsLst>
                  <a:lin ang="0" scaled="1"/>
                </a:gradFill>
                <a:latin typeface="+mj-ea"/>
                <a:ea typeface="+mj-ea"/>
                <a:cs typeface="MiSans Normal" panose="00000500000000000000" charset="-122"/>
              </a:defRPr>
            </a:lvl1pPr>
          </a:lstStyle>
          <a:p>
            <a:pPr lvl="0"/>
            <a:r>
              <a:rPr>
                <a:sym typeface="+mn-ea"/>
              </a:rPr>
              <a:t>单击此处编辑母版标题样式</a:t>
            </a:r>
            <a:endParaRPr>
              <a:sym typeface="+mn-ea"/>
            </a:endParaRPr>
          </a:p>
        </p:txBody>
      </p:sp>
      <p:cxnSp>
        <p:nvCxnSpPr>
          <p:cNvPr id="3145739" name="直接连接符 11"/>
          <p:cNvCxnSpPr/>
          <p:nvPr>
            <p:custDataLst>
              <p:tags r:id="rId6"/>
            </p:custDataLst>
          </p:nvPr>
        </p:nvCxnSpPr>
        <p:spPr>
          <a:xfrm>
            <a:off x="766353" y="1233900"/>
            <a:ext cx="10811247" cy="0"/>
          </a:xfrm>
          <a:prstGeom prst="line">
            <a:avLst/>
          </a:prstGeom>
          <a:ln w="19050">
            <a:gradFill flip="none" rotWithShape="1">
              <a:gsLst>
                <a:gs pos="0">
                  <a:schemeClr val="accent1">
                    <a:alpha val="0"/>
                  </a:schemeClr>
                </a:gs>
                <a:gs pos="100000">
                  <a:schemeClr val="accent1"/>
                </a:gs>
              </a:gsLst>
              <a:lin ang="10800000" scaled="0"/>
            </a:gradFill>
          </a:ln>
        </p:spPr>
        <p:style>
          <a:lnRef idx="1">
            <a:schemeClr val="accent1"/>
          </a:lnRef>
          <a:fillRef idx="0">
            <a:schemeClr val="accent1"/>
          </a:fillRef>
          <a:effectRef idx="0">
            <a:schemeClr val="accent1"/>
          </a:effectRef>
          <a:fontRef idx="minor">
            <a:schemeClr val="tx1"/>
          </a:fontRef>
        </p:style>
      </p:cxnSp>
      <p:sp>
        <p:nvSpPr>
          <p:cNvPr id="1048776" name="圆: 空心 3"/>
          <p:cNvSpPr/>
          <p:nvPr>
            <p:custDataLst>
              <p:tags r:id="rId7"/>
            </p:custDataLst>
          </p:nvPr>
        </p:nvSpPr>
        <p:spPr>
          <a:xfrm>
            <a:off x="427990" y="555625"/>
            <a:ext cx="615950" cy="615950"/>
          </a:xfrm>
          <a:prstGeom prst="donut">
            <a:avLst>
              <a:gd name="adj" fmla="val 7946"/>
            </a:avLst>
          </a:prstGeom>
          <a:gradFill flip="none" rotWithShape="1">
            <a:gsLst>
              <a:gs pos="0">
                <a:schemeClr val="accent1"/>
              </a:gs>
              <a:gs pos="52000">
                <a:schemeClr val="accent1">
                  <a:alpha val="0"/>
                </a:schemeClr>
              </a:gs>
            </a:gsLst>
            <a:lin ang="4200000" scaled="0"/>
          </a:gra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solidFill>
              <a:cs typeface="MiSans Normal" panose="00000500000000000000" charset="-122"/>
            </a:endParaRPr>
          </a:p>
        </p:txBody>
      </p:sp>
      <p:sp>
        <p:nvSpPr>
          <p:cNvPr id="1048778" name="圆: 空心 4"/>
          <p:cNvSpPr/>
          <p:nvPr>
            <p:custDataLst>
              <p:tags r:id="rId8"/>
            </p:custDataLst>
          </p:nvPr>
        </p:nvSpPr>
        <p:spPr>
          <a:xfrm>
            <a:off x="408940" y="530860"/>
            <a:ext cx="645795" cy="645795"/>
          </a:xfrm>
          <a:prstGeom prst="donut">
            <a:avLst>
              <a:gd name="adj" fmla="val 14539"/>
            </a:avLst>
          </a:prstGeom>
          <a:gradFill flip="none" rotWithShape="1">
            <a:gsLst>
              <a:gs pos="0">
                <a:schemeClr val="accent1"/>
              </a:gs>
              <a:gs pos="100000">
                <a:schemeClr val="accent1">
                  <a:alpha val="0"/>
                </a:schemeClr>
              </a:gs>
            </a:gsLst>
            <a:lin ang="2700000" scaled="1"/>
          </a:gra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solidFill>
              <a:cs typeface="MiSans Normal" panose="00000500000000000000" charset="-122"/>
            </a:endParaRPr>
          </a:p>
        </p:txBody>
      </p:sp>
      <p:sp>
        <p:nvSpPr>
          <p:cNvPr id="1048780" name="圆: 空心 5"/>
          <p:cNvSpPr/>
          <p:nvPr>
            <p:custDataLst>
              <p:tags r:id="rId9"/>
            </p:custDataLst>
          </p:nvPr>
        </p:nvSpPr>
        <p:spPr>
          <a:xfrm>
            <a:off x="165735" y="277495"/>
            <a:ext cx="1107440" cy="1107440"/>
          </a:xfrm>
          <a:prstGeom prst="donut">
            <a:avLst>
              <a:gd name="adj" fmla="val 18117"/>
            </a:avLst>
          </a:prstGeom>
          <a:gradFill flip="none" rotWithShape="1">
            <a:gsLst>
              <a:gs pos="0">
                <a:schemeClr val="accent1"/>
              </a:gs>
              <a:gs pos="75000">
                <a:schemeClr val="accent1">
                  <a:alpha val="0"/>
                </a:schemeClr>
              </a:gs>
            </a:gsLst>
            <a:lin ang="2700000" scaled="1"/>
          </a:gra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solidFill>
              <a:cs typeface="MiSans Normal" panose="00000500000000000000" charset="-122"/>
            </a:endParaRPr>
          </a:p>
        </p:txBody>
      </p:sp>
      <p:sp>
        <p:nvSpPr>
          <p:cNvPr id="1048782" name="日期占位符 6"/>
          <p:cNvSpPr>
            <a:spLocks noGrp="1"/>
          </p:cNvSpPr>
          <p:nvPr>
            <p:ph type="dt" sz="half" idx="10"/>
            <p:custDataLst>
              <p:tags r:id="rId10"/>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784" name="页脚占位符 7"/>
          <p:cNvSpPr>
            <a:spLocks noGrp="1"/>
          </p:cNvSpPr>
          <p:nvPr>
            <p:ph type="ftr" sz="quarter" idx="11"/>
            <p:custDataLst>
              <p:tags r:id="rId11"/>
            </p:custDataLst>
          </p:nvPr>
        </p:nvSpPr>
        <p:spPr>
          <a:xfrm>
            <a:off x="4038600" y="6356350"/>
            <a:ext cx="4114800" cy="365125"/>
          </a:xfrm>
        </p:spPr>
        <p:txBody>
          <a:bodyPr/>
          <a:lstStyle/>
          <a:p>
            <a:endParaRPr lang="zh-CN" altLang="en-US"/>
          </a:p>
        </p:txBody>
      </p:sp>
      <p:sp>
        <p:nvSpPr>
          <p:cNvPr id="1048786" name="灯片编号占位符 8"/>
          <p:cNvSpPr>
            <a:spLocks noGrp="1"/>
          </p:cNvSpPr>
          <p:nvPr>
            <p:ph type="sldNum" sz="quarter" idx="12"/>
            <p:custDataLst>
              <p:tags r:id="rId12"/>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仅标题">
    <p:spTree>
      <p:nvGrpSpPr>
        <p:cNvPr id="45" name=""/>
        <p:cNvGrpSpPr/>
        <p:nvPr/>
      </p:nvGrpSpPr>
      <p:grpSpPr>
        <a:xfrm>
          <a:off x="0" y="0"/>
          <a:ext cx="0" cy="0"/>
        </a:xfrm>
      </p:grpSpPr>
      <p:sp>
        <p:nvSpPr>
          <p:cNvPr id="1048788" name="标题"/>
          <p:cNvSpPr txBox="1">
            <a:spLocks noGrp="1"/>
          </p:cNvSpPr>
          <p:nvPr>
            <p:ph type="title" idx="5"/>
            <p:custDataLst>
              <p:tags r:id="rId1"/>
            </p:custDataLst>
          </p:nvPr>
        </p:nvSpPr>
        <p:spPr>
          <a:xfrm>
            <a:off x="608400" y="608400"/>
            <a:ext cx="10969200" cy="70560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3600" b="0" i="0" u="none" strike="noStrike" kern="1200" cap="none" spc="300" normalizeH="0" baseline="0" noProof="1">
                <a:ln>
                  <a:noFill/>
                  <a:prstDash val="sysDot"/>
                </a:ln>
                <a:gradFill>
                  <a:gsLst>
                    <a:gs pos="14000">
                      <a:schemeClr val="accent1"/>
                    </a:gs>
                    <a:gs pos="54000">
                      <a:schemeClr val="tx1"/>
                    </a:gs>
                    <a:gs pos="92000">
                      <a:schemeClr val="accent1"/>
                    </a:gs>
                  </a:gsLst>
                  <a:lin ang="0" scaled="1"/>
                </a:gradFill>
                <a:latin typeface="+mj-ea"/>
                <a:ea typeface="+mj-ea"/>
                <a:cs typeface="MiSans Normal" panose="00000500000000000000" charset="-122"/>
              </a:defRPr>
            </a:lvl1pPr>
          </a:lstStyle>
          <a:p>
            <a:pPr lvl="0"/>
            <a:r>
              <a:rPr>
                <a:sym typeface="+mn-ea"/>
              </a:rPr>
              <a:t>单击此处编辑母版标题样式</a:t>
            </a:r>
            <a:endParaRPr>
              <a:sym typeface="+mn-ea"/>
            </a:endParaRPr>
          </a:p>
        </p:txBody>
      </p:sp>
      <p:cxnSp>
        <p:nvCxnSpPr>
          <p:cNvPr id="3145741" name="直接连接符 7"/>
          <p:cNvCxnSpPr/>
          <p:nvPr>
            <p:custDataLst>
              <p:tags r:id="rId2"/>
            </p:custDataLst>
          </p:nvPr>
        </p:nvCxnSpPr>
        <p:spPr>
          <a:xfrm>
            <a:off x="766353" y="1233900"/>
            <a:ext cx="10811247" cy="0"/>
          </a:xfrm>
          <a:prstGeom prst="line">
            <a:avLst/>
          </a:prstGeom>
          <a:ln w="19050">
            <a:gradFill flip="none" rotWithShape="1">
              <a:gsLst>
                <a:gs pos="0">
                  <a:schemeClr val="accent1">
                    <a:alpha val="0"/>
                  </a:schemeClr>
                </a:gs>
                <a:gs pos="100000">
                  <a:schemeClr val="accent1"/>
                </a:gs>
              </a:gsLst>
              <a:lin ang="10800000" scaled="0"/>
            </a:gradFill>
          </a:ln>
        </p:spPr>
        <p:style>
          <a:lnRef idx="1">
            <a:schemeClr val="accent1"/>
          </a:lnRef>
          <a:fillRef idx="0">
            <a:schemeClr val="accent1"/>
          </a:fillRef>
          <a:effectRef idx="0">
            <a:schemeClr val="accent1"/>
          </a:effectRef>
          <a:fontRef idx="minor">
            <a:schemeClr val="tx1"/>
          </a:fontRef>
        </p:style>
      </p:cxnSp>
      <p:sp>
        <p:nvSpPr>
          <p:cNvPr id="1048790" name="圆: 空心 3"/>
          <p:cNvSpPr/>
          <p:nvPr>
            <p:custDataLst>
              <p:tags r:id="rId3"/>
            </p:custDataLst>
          </p:nvPr>
        </p:nvSpPr>
        <p:spPr>
          <a:xfrm>
            <a:off x="427990" y="555625"/>
            <a:ext cx="615950" cy="615950"/>
          </a:xfrm>
          <a:prstGeom prst="donut">
            <a:avLst>
              <a:gd name="adj" fmla="val 7946"/>
            </a:avLst>
          </a:prstGeom>
          <a:gradFill flip="none" rotWithShape="1">
            <a:gsLst>
              <a:gs pos="0">
                <a:schemeClr val="accent1"/>
              </a:gs>
              <a:gs pos="52000">
                <a:schemeClr val="accent1">
                  <a:alpha val="0"/>
                </a:schemeClr>
              </a:gs>
            </a:gsLst>
            <a:lin ang="4200000" scaled="0"/>
          </a:gra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solidFill>
              <a:cs typeface="MiSans Normal" panose="00000500000000000000" charset="-122"/>
            </a:endParaRPr>
          </a:p>
        </p:txBody>
      </p:sp>
      <p:sp>
        <p:nvSpPr>
          <p:cNvPr id="1048792" name="圆: 空心 4"/>
          <p:cNvSpPr/>
          <p:nvPr>
            <p:custDataLst>
              <p:tags r:id="rId4"/>
            </p:custDataLst>
          </p:nvPr>
        </p:nvSpPr>
        <p:spPr>
          <a:xfrm>
            <a:off x="408940" y="530860"/>
            <a:ext cx="645795" cy="645795"/>
          </a:xfrm>
          <a:prstGeom prst="donut">
            <a:avLst>
              <a:gd name="adj" fmla="val 14539"/>
            </a:avLst>
          </a:prstGeom>
          <a:gradFill flip="none" rotWithShape="1">
            <a:gsLst>
              <a:gs pos="0">
                <a:schemeClr val="accent1"/>
              </a:gs>
              <a:gs pos="100000">
                <a:schemeClr val="accent1">
                  <a:alpha val="0"/>
                </a:schemeClr>
              </a:gs>
            </a:gsLst>
            <a:lin ang="2700000" scaled="1"/>
          </a:gra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solidFill>
              <a:cs typeface="MiSans Normal" panose="00000500000000000000" charset="-122"/>
            </a:endParaRPr>
          </a:p>
        </p:txBody>
      </p:sp>
      <p:sp>
        <p:nvSpPr>
          <p:cNvPr id="1048794" name="圆: 空心 5"/>
          <p:cNvSpPr/>
          <p:nvPr>
            <p:custDataLst>
              <p:tags r:id="rId5"/>
            </p:custDataLst>
          </p:nvPr>
        </p:nvSpPr>
        <p:spPr>
          <a:xfrm>
            <a:off x="165735" y="277495"/>
            <a:ext cx="1107440" cy="1107440"/>
          </a:xfrm>
          <a:prstGeom prst="donut">
            <a:avLst>
              <a:gd name="adj" fmla="val 18117"/>
            </a:avLst>
          </a:prstGeom>
          <a:gradFill flip="none" rotWithShape="1">
            <a:gsLst>
              <a:gs pos="0">
                <a:schemeClr val="accent1"/>
              </a:gs>
              <a:gs pos="75000">
                <a:schemeClr val="accent1">
                  <a:alpha val="0"/>
                </a:schemeClr>
              </a:gs>
            </a:gsLst>
            <a:lin ang="2700000" scaled="1"/>
          </a:gra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solidFill>
              <a:cs typeface="MiSans Normal" panose="00000500000000000000" charset="-122"/>
            </a:endParaRPr>
          </a:p>
        </p:txBody>
      </p:sp>
      <p:sp>
        <p:nvSpPr>
          <p:cNvPr id="1048796" name="日期占位符 2"/>
          <p:cNvSpPr>
            <a:spLocks noGrp="1"/>
          </p:cNvSpPr>
          <p:nvPr>
            <p:ph type="dt" sz="half" idx="10"/>
            <p:custDataLst>
              <p:tags r:id="rId6"/>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798" name="页脚占位符 3"/>
          <p:cNvSpPr>
            <a:spLocks noGrp="1"/>
          </p:cNvSpPr>
          <p:nvPr>
            <p:ph type="ftr" sz="quarter" idx="11"/>
            <p:custDataLst>
              <p:tags r:id="rId7"/>
            </p:custDataLst>
          </p:nvPr>
        </p:nvSpPr>
        <p:spPr>
          <a:xfrm>
            <a:off x="4038600" y="6356350"/>
            <a:ext cx="4114800" cy="365125"/>
          </a:xfrm>
        </p:spPr>
        <p:txBody>
          <a:bodyPr/>
          <a:lstStyle/>
          <a:p>
            <a:endParaRPr lang="zh-CN" altLang="en-US"/>
          </a:p>
        </p:txBody>
      </p:sp>
      <p:sp>
        <p:nvSpPr>
          <p:cNvPr id="1048800" name="灯片编号占位符 4"/>
          <p:cNvSpPr>
            <a:spLocks noGrp="1"/>
          </p:cNvSpPr>
          <p:nvPr>
            <p:ph type="sldNum" sz="quarter" idx="12"/>
            <p:custDataLst>
              <p:tags r:id="rId8"/>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blank" preserve="1">
  <p:cSld name="空白">
    <p:spTree>
      <p:nvGrpSpPr>
        <p:cNvPr id="47" name=""/>
        <p:cNvGrpSpPr/>
        <p:nvPr/>
      </p:nvGrpSpPr>
      <p:grpSpPr>
        <a:xfrm>
          <a:off x="0" y="0"/>
          <a:ext cx="0" cy="0"/>
        </a:xfrm>
      </p:grpSpPr>
      <p:sp>
        <p:nvSpPr>
          <p:cNvPr id="1048802" name="圆: 空心 7"/>
          <p:cNvSpPr/>
          <p:nvPr>
            <p:custDataLst>
              <p:tags r:id="rId1"/>
            </p:custDataLst>
          </p:nvPr>
        </p:nvSpPr>
        <p:spPr>
          <a:xfrm>
            <a:off x="180340" y="277495"/>
            <a:ext cx="1107440" cy="1107440"/>
          </a:xfrm>
          <a:prstGeom prst="donut">
            <a:avLst>
              <a:gd name="adj" fmla="val 18117"/>
            </a:avLst>
          </a:prstGeom>
          <a:gradFill flip="none" rotWithShape="1">
            <a:gsLst>
              <a:gs pos="0">
                <a:schemeClr val="accent1"/>
              </a:gs>
              <a:gs pos="75000">
                <a:schemeClr val="accent1">
                  <a:alpha val="0"/>
                </a:schemeClr>
              </a:gs>
            </a:gsLst>
            <a:lin ang="2700000" scaled="1"/>
          </a:gra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solidFill>
              <a:cs typeface="MiSans Normal" panose="00000500000000000000" charset="-122"/>
            </a:endParaRPr>
          </a:p>
        </p:txBody>
      </p:sp>
      <p:sp>
        <p:nvSpPr>
          <p:cNvPr id="1048804" name="圆: 空心 6"/>
          <p:cNvSpPr/>
          <p:nvPr>
            <p:custDataLst>
              <p:tags r:id="rId2"/>
            </p:custDataLst>
          </p:nvPr>
        </p:nvSpPr>
        <p:spPr>
          <a:xfrm>
            <a:off x="423545" y="530860"/>
            <a:ext cx="645795" cy="645795"/>
          </a:xfrm>
          <a:prstGeom prst="donut">
            <a:avLst>
              <a:gd name="adj" fmla="val 14539"/>
            </a:avLst>
          </a:prstGeom>
          <a:gradFill flip="none" rotWithShape="1">
            <a:gsLst>
              <a:gs pos="0">
                <a:schemeClr val="accent1"/>
              </a:gs>
              <a:gs pos="100000">
                <a:schemeClr val="accent1">
                  <a:alpha val="0"/>
                </a:schemeClr>
              </a:gs>
            </a:gsLst>
            <a:lin ang="2700000" scaled="1"/>
          </a:gra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solidFill>
              <a:cs typeface="MiSans Normal" panose="00000500000000000000" charset="-122"/>
            </a:endParaRPr>
          </a:p>
        </p:txBody>
      </p:sp>
      <p:sp>
        <p:nvSpPr>
          <p:cNvPr id="1048806" name="圆: 空心 5"/>
          <p:cNvSpPr/>
          <p:nvPr>
            <p:custDataLst>
              <p:tags r:id="rId3"/>
            </p:custDataLst>
          </p:nvPr>
        </p:nvSpPr>
        <p:spPr>
          <a:xfrm>
            <a:off x="442595" y="555625"/>
            <a:ext cx="615950" cy="615950"/>
          </a:xfrm>
          <a:prstGeom prst="donut">
            <a:avLst>
              <a:gd name="adj" fmla="val 7946"/>
            </a:avLst>
          </a:prstGeom>
          <a:gradFill flip="none" rotWithShape="1">
            <a:gsLst>
              <a:gs pos="0">
                <a:schemeClr val="accent1"/>
              </a:gs>
              <a:gs pos="52000">
                <a:schemeClr val="accent1">
                  <a:alpha val="0"/>
                </a:schemeClr>
              </a:gs>
            </a:gsLst>
            <a:lin ang="4200000" scaled="0"/>
          </a:gra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solidFill>
              <a:cs typeface="MiSans Normal" panose="00000500000000000000" charset="-122"/>
            </a:endParaRPr>
          </a:p>
        </p:txBody>
      </p:sp>
      <p:sp>
        <p:nvSpPr>
          <p:cNvPr id="1048808" name="日期占位符 1"/>
          <p:cNvSpPr>
            <a:spLocks noGrp="1"/>
          </p:cNvSpPr>
          <p:nvPr>
            <p:ph type="dt" sz="half" idx="10"/>
            <p:custDataLst>
              <p:tags r:id="rId4"/>
            </p:custDataLst>
          </p:nvPr>
        </p:nvSpPr>
        <p:spPr/>
        <p:txBody>
          <a:bodyPr/>
          <a:lstStyle/>
          <a:p>
            <a:fld id="{297C79FE-DCC0-4620-A566-16CA7A0CE41F}" type="datetimeFigureOut">
              <a:rPr lang="zh-CN" altLang="en-US" smtClean="0"/>
              <a:t/>
            </a:fld>
            <a:endParaRPr lang="zh-CN" altLang="en-US"/>
          </a:p>
        </p:txBody>
      </p:sp>
      <p:sp>
        <p:nvSpPr>
          <p:cNvPr id="1048810" name="页脚占位符 2"/>
          <p:cNvSpPr>
            <a:spLocks noGrp="1"/>
          </p:cNvSpPr>
          <p:nvPr>
            <p:ph type="ftr" sz="quarter" idx="11"/>
            <p:custDataLst>
              <p:tags r:id="rId5"/>
            </p:custDataLst>
          </p:nvPr>
        </p:nvSpPr>
        <p:spPr/>
        <p:txBody>
          <a:bodyPr/>
          <a:lstStyle/>
          <a:p>
            <a:endParaRPr lang="zh-CN" altLang="en-US"/>
          </a:p>
        </p:txBody>
      </p:sp>
      <p:sp>
        <p:nvSpPr>
          <p:cNvPr id="1048812" name="灯片编号占位符 3"/>
          <p:cNvSpPr>
            <a:spLocks noGrp="1"/>
          </p:cNvSpPr>
          <p:nvPr>
            <p:ph type="sldNum" sz="quarter" idx="12"/>
            <p:custDataLst>
              <p:tags r:id="rId6"/>
            </p:custDataLst>
          </p:nvPr>
        </p:nvSpPr>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仅内容">
    <p:spTree>
      <p:nvGrpSpPr>
        <p:cNvPr id="49" name=""/>
        <p:cNvGrpSpPr/>
        <p:nvPr/>
      </p:nvGrpSpPr>
      <p:grpSpPr>
        <a:xfrm>
          <a:off x="0" y="0"/>
          <a:ext cx="0" cy="0"/>
        </a:xfrm>
      </p:grpSpPr>
      <p:sp>
        <p:nvSpPr>
          <p:cNvPr id="1048814" name="圆: 空心 5"/>
          <p:cNvSpPr/>
          <p:nvPr>
            <p:custDataLst>
              <p:tags r:id="rId1"/>
            </p:custDataLst>
          </p:nvPr>
        </p:nvSpPr>
        <p:spPr>
          <a:xfrm>
            <a:off x="442595" y="555625"/>
            <a:ext cx="615950" cy="615950"/>
          </a:xfrm>
          <a:prstGeom prst="donut">
            <a:avLst>
              <a:gd name="adj" fmla="val 7946"/>
            </a:avLst>
          </a:prstGeom>
          <a:gradFill flip="none" rotWithShape="1">
            <a:gsLst>
              <a:gs pos="0">
                <a:schemeClr val="accent1"/>
              </a:gs>
              <a:gs pos="52000">
                <a:schemeClr val="accent1">
                  <a:alpha val="0"/>
                </a:schemeClr>
              </a:gs>
            </a:gsLst>
            <a:lin ang="4200000" scaled="0"/>
          </a:gra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solidFill>
              <a:cs typeface="MiSans Normal" panose="00000500000000000000" charset="-122"/>
            </a:endParaRPr>
          </a:p>
        </p:txBody>
      </p:sp>
      <p:sp>
        <p:nvSpPr>
          <p:cNvPr id="1048816" name="圆: 空心 6"/>
          <p:cNvSpPr/>
          <p:nvPr>
            <p:custDataLst>
              <p:tags r:id="rId2"/>
            </p:custDataLst>
          </p:nvPr>
        </p:nvSpPr>
        <p:spPr>
          <a:xfrm>
            <a:off x="423545" y="530860"/>
            <a:ext cx="645795" cy="645795"/>
          </a:xfrm>
          <a:prstGeom prst="donut">
            <a:avLst>
              <a:gd name="adj" fmla="val 14539"/>
            </a:avLst>
          </a:prstGeom>
          <a:gradFill flip="none" rotWithShape="1">
            <a:gsLst>
              <a:gs pos="0">
                <a:schemeClr val="accent1"/>
              </a:gs>
              <a:gs pos="100000">
                <a:schemeClr val="accent1">
                  <a:alpha val="0"/>
                </a:schemeClr>
              </a:gs>
            </a:gsLst>
            <a:lin ang="2700000" scaled="1"/>
          </a:gra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solidFill>
              <a:cs typeface="MiSans Normal" panose="00000500000000000000" charset="-122"/>
            </a:endParaRPr>
          </a:p>
        </p:txBody>
      </p:sp>
      <p:sp>
        <p:nvSpPr>
          <p:cNvPr id="1048818" name="圆: 空心 7"/>
          <p:cNvSpPr/>
          <p:nvPr>
            <p:custDataLst>
              <p:tags r:id="rId3"/>
            </p:custDataLst>
          </p:nvPr>
        </p:nvSpPr>
        <p:spPr>
          <a:xfrm>
            <a:off x="180340" y="277495"/>
            <a:ext cx="1107440" cy="1107440"/>
          </a:xfrm>
          <a:prstGeom prst="donut">
            <a:avLst>
              <a:gd name="adj" fmla="val 18117"/>
            </a:avLst>
          </a:prstGeom>
          <a:gradFill flip="none" rotWithShape="1">
            <a:gsLst>
              <a:gs pos="0">
                <a:schemeClr val="accent1"/>
              </a:gs>
              <a:gs pos="75000">
                <a:schemeClr val="accent1">
                  <a:alpha val="0"/>
                </a:schemeClr>
              </a:gs>
            </a:gsLst>
            <a:lin ang="2700000" scaled="1"/>
          </a:gra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solidFill>
              <a:cs typeface="MiSans Normal" panose="00000500000000000000" charset="-122"/>
            </a:endParaRPr>
          </a:p>
        </p:txBody>
      </p:sp>
      <p:sp>
        <p:nvSpPr>
          <p:cNvPr id="1048820" name="正文"/>
          <p:cNvSpPr txBox="1">
            <a:spLocks noGrp="1"/>
          </p:cNvSpPr>
          <p:nvPr>
            <p:ph idx="1"/>
            <p:custDataLst>
              <p:tags r:id="rId4"/>
            </p:custDataLst>
          </p:nvPr>
        </p:nvSpPr>
        <p:spPr>
          <a:xfrm>
            <a:off x="608330" y="608330"/>
            <a:ext cx="10968990" cy="5648325"/>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latin typeface="+mn-ea"/>
                <a:ea typeface="+mn-ea"/>
                <a:cs typeface="MiSans Normal" panose="00000500000000000000"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1048822" name="日期占位符 3"/>
          <p:cNvSpPr>
            <a:spLocks noGrp="1"/>
          </p:cNvSpPr>
          <p:nvPr>
            <p:ph type="dt" sz="half" idx="10"/>
            <p:custDataLst>
              <p:tags r:id="rId5"/>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824" name="页脚占位符 4"/>
          <p:cNvSpPr>
            <a:spLocks noGrp="1"/>
          </p:cNvSpPr>
          <p:nvPr>
            <p:ph type="ftr" sz="quarter" idx="11"/>
            <p:custDataLst>
              <p:tags r:id="rId6"/>
            </p:custDataLst>
          </p:nvPr>
        </p:nvSpPr>
        <p:spPr>
          <a:xfrm>
            <a:off x="4038600" y="6356350"/>
            <a:ext cx="4114800" cy="365125"/>
          </a:xfrm>
        </p:spPr>
        <p:txBody>
          <a:bodyPr/>
          <a:lstStyle/>
          <a:p>
            <a:endParaRPr lang="zh-CN" altLang="en-US"/>
          </a:p>
        </p:txBody>
      </p:sp>
      <p:sp>
        <p:nvSpPr>
          <p:cNvPr id="1048826" name="灯片编号占位符 5"/>
          <p:cNvSpPr>
            <a:spLocks noGrp="1"/>
          </p:cNvSpPr>
          <p:nvPr>
            <p:ph type="sldNum" sz="quarter" idx="12"/>
            <p:custDataLst>
              <p:tags r:id="rId7"/>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标题和副标题">
    <p:spTree>
      <p:nvGrpSpPr>
        <p:cNvPr id="51" name=""/>
        <p:cNvGrpSpPr/>
        <p:nvPr/>
      </p:nvGrpSpPr>
      <p:grpSpPr>
        <a:xfrm>
          <a:off x="0" y="0"/>
          <a:ext cx="0" cy="0"/>
        </a:xfrm>
      </p:grpSpPr>
      <p:cxnSp>
        <p:nvCxnSpPr>
          <p:cNvPr id="3145743" name="直接连接符 10"/>
          <p:cNvCxnSpPr/>
          <p:nvPr>
            <p:custDataLst>
              <p:tags r:id="rId1"/>
            </p:custDataLst>
          </p:nvPr>
        </p:nvCxnSpPr>
        <p:spPr>
          <a:xfrm>
            <a:off x="766353" y="1233900"/>
            <a:ext cx="10811247" cy="0"/>
          </a:xfrm>
          <a:prstGeom prst="line">
            <a:avLst/>
          </a:prstGeom>
          <a:ln w="19050">
            <a:gradFill flip="none" rotWithShape="1">
              <a:gsLst>
                <a:gs pos="0">
                  <a:schemeClr val="accent1">
                    <a:alpha val="0"/>
                  </a:schemeClr>
                </a:gs>
                <a:gs pos="100000">
                  <a:schemeClr val="accent1"/>
                </a:gs>
              </a:gsLst>
              <a:lin ang="10800000" scaled="0"/>
            </a:gradFill>
          </a:ln>
        </p:spPr>
        <p:style>
          <a:lnRef idx="1">
            <a:schemeClr val="accent1"/>
          </a:lnRef>
          <a:fillRef idx="0">
            <a:schemeClr val="accent1"/>
          </a:fillRef>
          <a:effectRef idx="0">
            <a:schemeClr val="accent1"/>
          </a:effectRef>
          <a:fontRef idx="minor">
            <a:schemeClr val="tx1"/>
          </a:fontRef>
        </p:style>
      </p:cxnSp>
      <p:sp>
        <p:nvSpPr>
          <p:cNvPr id="1048828" name="圆: 空心 6"/>
          <p:cNvSpPr/>
          <p:nvPr>
            <p:custDataLst>
              <p:tags r:id="rId2"/>
            </p:custDataLst>
          </p:nvPr>
        </p:nvSpPr>
        <p:spPr>
          <a:xfrm>
            <a:off x="427990" y="555625"/>
            <a:ext cx="615950" cy="615950"/>
          </a:xfrm>
          <a:prstGeom prst="donut">
            <a:avLst>
              <a:gd name="adj" fmla="val 7946"/>
            </a:avLst>
          </a:prstGeom>
          <a:gradFill flip="none" rotWithShape="1">
            <a:gsLst>
              <a:gs pos="0">
                <a:schemeClr val="accent1"/>
              </a:gs>
              <a:gs pos="52000">
                <a:schemeClr val="accent1">
                  <a:alpha val="0"/>
                </a:schemeClr>
              </a:gs>
            </a:gsLst>
            <a:lin ang="4200000" scaled="0"/>
          </a:gra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solidFill>
              <a:cs typeface="MiSans Normal" panose="00000500000000000000" charset="-122"/>
            </a:endParaRPr>
          </a:p>
        </p:txBody>
      </p:sp>
      <p:sp>
        <p:nvSpPr>
          <p:cNvPr id="1048830" name="圆: 空心 7"/>
          <p:cNvSpPr/>
          <p:nvPr>
            <p:custDataLst>
              <p:tags r:id="rId3"/>
            </p:custDataLst>
          </p:nvPr>
        </p:nvSpPr>
        <p:spPr>
          <a:xfrm>
            <a:off x="408940" y="530860"/>
            <a:ext cx="645795" cy="645795"/>
          </a:xfrm>
          <a:prstGeom prst="donut">
            <a:avLst>
              <a:gd name="adj" fmla="val 14539"/>
            </a:avLst>
          </a:prstGeom>
          <a:gradFill flip="none" rotWithShape="1">
            <a:gsLst>
              <a:gs pos="0">
                <a:schemeClr val="accent1"/>
              </a:gs>
              <a:gs pos="100000">
                <a:schemeClr val="accent1">
                  <a:alpha val="0"/>
                </a:schemeClr>
              </a:gs>
            </a:gsLst>
            <a:lin ang="2700000" scaled="1"/>
          </a:gra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solidFill>
              <a:cs typeface="MiSans Normal" panose="00000500000000000000" charset="-122"/>
            </a:endParaRPr>
          </a:p>
        </p:txBody>
      </p:sp>
      <p:sp>
        <p:nvSpPr>
          <p:cNvPr id="1048832" name="圆: 空心 8"/>
          <p:cNvSpPr/>
          <p:nvPr>
            <p:custDataLst>
              <p:tags r:id="rId4"/>
            </p:custDataLst>
          </p:nvPr>
        </p:nvSpPr>
        <p:spPr>
          <a:xfrm>
            <a:off x="165735" y="277495"/>
            <a:ext cx="1107440" cy="1107440"/>
          </a:xfrm>
          <a:prstGeom prst="donut">
            <a:avLst>
              <a:gd name="adj" fmla="val 18117"/>
            </a:avLst>
          </a:prstGeom>
          <a:gradFill flip="none" rotWithShape="1">
            <a:gsLst>
              <a:gs pos="0">
                <a:schemeClr val="accent1"/>
              </a:gs>
              <a:gs pos="75000">
                <a:schemeClr val="accent1">
                  <a:alpha val="0"/>
                </a:schemeClr>
              </a:gs>
            </a:gsLst>
            <a:lin ang="2700000" scaled="1"/>
          </a:gra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solidFill>
              <a:cs typeface="MiSans Normal" panose="00000500000000000000" charset="-122"/>
            </a:endParaRPr>
          </a:p>
        </p:txBody>
      </p:sp>
      <p:sp>
        <p:nvSpPr>
          <p:cNvPr id="1048834" name="副标题"/>
          <p:cNvSpPr txBox="1">
            <a:spLocks noGrp="1"/>
          </p:cNvSpPr>
          <p:nvPr>
            <p:ph type="body" idx="2" hasCustomPrompt="1"/>
            <p:custDataLst>
              <p:tags r:id="rId5"/>
            </p:custDataLst>
          </p:nvPr>
        </p:nvSpPr>
        <p:spPr>
          <a:xfrm>
            <a:off x="608400" y="1324800"/>
            <a:ext cx="10969200" cy="40011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2000" b="0" i="0" u="none" strike="noStrike" kern="1200" cap="none" spc="300" normalizeH="0" baseline="0" noProof="1">
                <a:solidFill>
                  <a:schemeClr val="tx1"/>
                </a:solidFill>
                <a:latin typeface="+mn-ea"/>
                <a:ea typeface="+mn-ea"/>
                <a:cs typeface="MiSans Normal" panose="00000500000000000000" charset="-122"/>
              </a:defRPr>
            </a:lvl1pPr>
          </a:lstStyle>
          <a:p>
            <a:pPr lvl="0" algn="l"/>
            <a:r>
              <a:rPr>
                <a:sym typeface="+mn-ea"/>
              </a:rPr>
              <a:t>单击此处编辑母版副标题样式</a:t>
            </a:r>
            <a:endParaRPr>
              <a:sym typeface="+mn-ea"/>
            </a:endParaRPr>
          </a:p>
        </p:txBody>
      </p:sp>
      <p:sp>
        <p:nvSpPr>
          <p:cNvPr id="1048836" name="标题"/>
          <p:cNvSpPr txBox="1">
            <a:spLocks noGrp="1"/>
          </p:cNvSpPr>
          <p:nvPr>
            <p:ph type="title" idx="1"/>
            <p:custDataLst>
              <p:tags r:id="rId6"/>
            </p:custDataLst>
          </p:nvPr>
        </p:nvSpPr>
        <p:spPr>
          <a:xfrm>
            <a:off x="608400" y="608400"/>
            <a:ext cx="10969200" cy="70560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3600" b="0" i="0" u="none" strike="noStrike" kern="1200" cap="none" spc="300" normalizeH="0" baseline="0" noProof="1">
                <a:ln>
                  <a:noFill/>
                  <a:prstDash val="sysDot"/>
                </a:ln>
                <a:gradFill>
                  <a:gsLst>
                    <a:gs pos="14000">
                      <a:schemeClr val="accent1"/>
                    </a:gs>
                    <a:gs pos="54000">
                      <a:schemeClr val="tx1"/>
                    </a:gs>
                    <a:gs pos="92000">
                      <a:schemeClr val="accent1"/>
                    </a:gs>
                  </a:gsLst>
                  <a:lin ang="0" scaled="1"/>
                </a:gradFill>
                <a:latin typeface="+mj-ea"/>
                <a:ea typeface="+mj-ea"/>
                <a:cs typeface="MiSans Normal" panose="00000500000000000000" charset="-122"/>
              </a:defRPr>
            </a:lvl1pPr>
          </a:lstStyle>
          <a:p>
            <a:pPr lvl="0"/>
            <a:r>
              <a:rPr>
                <a:sym typeface="+mn-ea"/>
              </a:rPr>
              <a:t>单击此处编辑母版标题样式</a:t>
            </a:r>
            <a:endParaRPr>
              <a:sym typeface="+mn-ea"/>
            </a:endParaRPr>
          </a:p>
        </p:txBody>
      </p:sp>
      <p:sp>
        <p:nvSpPr>
          <p:cNvPr id="1048838" name="日期占位符 2"/>
          <p:cNvSpPr>
            <a:spLocks noGrp="1"/>
          </p:cNvSpPr>
          <p:nvPr>
            <p:ph type="dt" sz="half" idx="10"/>
            <p:custDataLst>
              <p:tags r:id="rId7"/>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840" name="页脚占位符 3"/>
          <p:cNvSpPr>
            <a:spLocks noGrp="1"/>
          </p:cNvSpPr>
          <p:nvPr>
            <p:ph type="ftr" sz="quarter" idx="11"/>
            <p:custDataLst>
              <p:tags r:id="rId8"/>
            </p:custDataLst>
          </p:nvPr>
        </p:nvSpPr>
        <p:spPr>
          <a:xfrm>
            <a:off x="4038600" y="6356350"/>
            <a:ext cx="4114800" cy="365125"/>
          </a:xfrm>
        </p:spPr>
        <p:txBody>
          <a:bodyPr/>
          <a:lstStyle/>
          <a:p>
            <a:endParaRPr lang="zh-CN" altLang="en-US"/>
          </a:p>
        </p:txBody>
      </p:sp>
      <p:sp>
        <p:nvSpPr>
          <p:cNvPr id="1048842" name="灯片编号占位符 4"/>
          <p:cNvSpPr>
            <a:spLocks noGrp="1"/>
          </p:cNvSpPr>
          <p:nvPr>
            <p:ph type="sldNum" sz="quarter" idx="12"/>
            <p:custDataLst>
              <p:tags r:id="rId9"/>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末尾幻灯片">
    <p:spTree>
      <p:nvGrpSpPr>
        <p:cNvPr id="53" name=""/>
        <p:cNvGrpSpPr/>
        <p:nvPr/>
      </p:nvGrpSpPr>
      <p:grpSpPr>
        <a:xfrm>
          <a:off x="0" y="0"/>
          <a:ext cx="0" cy="0"/>
        </a:xfrm>
      </p:grpSpPr>
      <p:sp>
        <p:nvSpPr>
          <p:cNvPr id="1048844" name="圆: 空心 11"/>
          <p:cNvSpPr/>
          <p:nvPr>
            <p:custDataLst>
              <p:tags r:id="rId1"/>
            </p:custDataLst>
          </p:nvPr>
        </p:nvSpPr>
        <p:spPr>
          <a:xfrm>
            <a:off x="1423035" y="1768475"/>
            <a:ext cx="915035" cy="915035"/>
          </a:xfrm>
          <a:prstGeom prst="donut">
            <a:avLst>
              <a:gd name="adj" fmla="val 7946"/>
            </a:avLst>
          </a:prstGeom>
          <a:gradFill flip="none" rotWithShape="1">
            <a:gsLst>
              <a:gs pos="0">
                <a:schemeClr val="accent1"/>
              </a:gs>
              <a:gs pos="52000">
                <a:schemeClr val="accent1">
                  <a:alpha val="0"/>
                </a:schemeClr>
              </a:gs>
            </a:gsLst>
            <a:lin ang="4200000" scaled="0"/>
          </a:gra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solidFill>
              <a:cs typeface="MiSans Normal" panose="00000500000000000000" charset="-122"/>
            </a:endParaRPr>
          </a:p>
        </p:txBody>
      </p:sp>
      <p:sp>
        <p:nvSpPr>
          <p:cNvPr id="1048846" name="圆: 空心 12"/>
          <p:cNvSpPr/>
          <p:nvPr>
            <p:custDataLst>
              <p:tags r:id="rId2"/>
            </p:custDataLst>
          </p:nvPr>
        </p:nvSpPr>
        <p:spPr>
          <a:xfrm>
            <a:off x="1395095" y="1731645"/>
            <a:ext cx="959485" cy="959485"/>
          </a:xfrm>
          <a:prstGeom prst="donut">
            <a:avLst>
              <a:gd name="adj" fmla="val 14539"/>
            </a:avLst>
          </a:prstGeom>
          <a:gradFill flip="none" rotWithShape="1">
            <a:gsLst>
              <a:gs pos="0">
                <a:schemeClr val="accent1">
                  <a:alpha val="40000"/>
                </a:schemeClr>
              </a:gs>
              <a:gs pos="100000">
                <a:schemeClr val="accent1">
                  <a:alpha val="0"/>
                </a:schemeClr>
              </a:gs>
            </a:gsLst>
            <a:lin ang="2700000" scaled="1"/>
          </a:gra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solidFill>
              <a:cs typeface="MiSans Normal" panose="00000500000000000000" charset="-122"/>
            </a:endParaRPr>
          </a:p>
        </p:txBody>
      </p:sp>
      <p:sp>
        <p:nvSpPr>
          <p:cNvPr id="1048848" name="圆: 空心 10"/>
          <p:cNvSpPr/>
          <p:nvPr>
            <p:custDataLst>
              <p:tags r:id="rId3"/>
            </p:custDataLst>
          </p:nvPr>
        </p:nvSpPr>
        <p:spPr>
          <a:xfrm>
            <a:off x="1033780" y="1355725"/>
            <a:ext cx="1645285" cy="1645285"/>
          </a:xfrm>
          <a:prstGeom prst="donut">
            <a:avLst>
              <a:gd name="adj" fmla="val 18117"/>
            </a:avLst>
          </a:prstGeom>
          <a:gradFill flip="none" rotWithShape="1">
            <a:gsLst>
              <a:gs pos="0">
                <a:schemeClr val="accent1"/>
              </a:gs>
              <a:gs pos="75000">
                <a:schemeClr val="accent1">
                  <a:alpha val="0"/>
                </a:schemeClr>
              </a:gs>
            </a:gsLst>
            <a:lin ang="2700000" scaled="1"/>
          </a:gra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solidFill>
              <a:cs typeface="MiSans Normal" panose="00000500000000000000" charset="-122"/>
            </a:endParaRPr>
          </a:p>
        </p:txBody>
      </p:sp>
      <p:cxnSp>
        <p:nvCxnSpPr>
          <p:cNvPr id="3145745" name="直接连接符 9"/>
          <p:cNvCxnSpPr/>
          <p:nvPr>
            <p:custDataLst>
              <p:tags r:id="rId4"/>
            </p:custDataLst>
          </p:nvPr>
        </p:nvCxnSpPr>
        <p:spPr>
          <a:xfrm flipH="1">
            <a:off x="1573306" y="3979863"/>
            <a:ext cx="0" cy="684000"/>
          </a:xfrm>
          <a:prstGeom prst="line">
            <a:avLst/>
          </a:prstGeom>
          <a:ln w="12700">
            <a:gradFill flip="none" rotWithShape="1">
              <a:gsLst>
                <a:gs pos="0">
                  <a:schemeClr val="accent1">
                    <a:alpha val="0"/>
                  </a:schemeClr>
                </a:gs>
                <a:gs pos="100000">
                  <a:schemeClr val="accent1"/>
                </a:gs>
              </a:gsLst>
              <a:lin ang="5400000" scaled="1"/>
            </a:gradFill>
          </a:ln>
        </p:spPr>
        <p:style>
          <a:lnRef idx="1">
            <a:schemeClr val="accent1"/>
          </a:lnRef>
          <a:fillRef idx="0">
            <a:schemeClr val="accent1"/>
          </a:fillRef>
          <a:effectRef idx="0">
            <a:schemeClr val="accent1"/>
          </a:effectRef>
          <a:fontRef idx="minor">
            <a:schemeClr val="tx1"/>
          </a:fontRef>
        </p:style>
      </p:cxnSp>
      <p:sp>
        <p:nvSpPr>
          <p:cNvPr id="1048850" name="任意多边形 8"/>
          <p:cNvSpPr/>
          <p:nvPr>
            <p:custDataLst>
              <p:tags r:id="rId5"/>
            </p:custDataLst>
          </p:nvPr>
        </p:nvSpPr>
        <p:spPr>
          <a:xfrm rot="3180000">
            <a:off x="5642610" y="3151505"/>
            <a:ext cx="348615" cy="4824095"/>
          </a:xfrm>
          <a:custGeom>
            <a:gdLst>
              <a:gd name="connsiteX0" fmla="*/ 465 w 549"/>
              <a:gd name="connsiteY0" fmla="*/ 37 h 7846"/>
              <a:gd name="connsiteX1" fmla="*/ 496 w 549"/>
              <a:gd name="connsiteY1" fmla="*/ 0 h 7846"/>
              <a:gd name="connsiteX2" fmla="*/ 549 w 549"/>
              <a:gd name="connsiteY2" fmla="*/ 7116 h 7846"/>
              <a:gd name="connsiteX3" fmla="*/ 0 w 549"/>
              <a:gd name="connsiteY3" fmla="*/ 7846 h 7846"/>
              <a:gd name="connsiteX4" fmla="*/ 465 w 549"/>
              <a:gd name="connsiteY4" fmla="*/ 37 h 7846"/>
            </a:gdLst>
            <a:cxnLst>
              <a:cxn ang="0">
                <a:pos x="connsiteX0" y="connsiteY0"/>
              </a:cxn>
              <a:cxn ang="0">
                <a:pos x="connsiteX1" y="connsiteY1"/>
              </a:cxn>
              <a:cxn ang="0">
                <a:pos x="connsiteX2" y="connsiteY2"/>
              </a:cxn>
              <a:cxn ang="0">
                <a:pos x="connsiteX3" y="connsiteY3"/>
              </a:cxn>
              <a:cxn ang="0">
                <a:pos x="connsiteX4" y="connsiteY4"/>
              </a:cxn>
            </a:cxnLst>
            <a:rect l="l" t="t" r="r" b="b"/>
            <a:pathLst>
              <a:path w="549" h="7844">
                <a:moveTo>
                  <a:pt x="465" y="37"/>
                </a:moveTo>
                <a:lnTo>
                  <a:pt x="496" y="0"/>
                </a:lnTo>
                <a:lnTo>
                  <a:pt x="549" y="7116"/>
                </a:lnTo>
                <a:lnTo>
                  <a:pt x="0" y="7846"/>
                </a:lnTo>
                <a:lnTo>
                  <a:pt x="465" y="37"/>
                </a:lnTo>
                <a:close/>
              </a:path>
            </a:pathLst>
          </a:custGeom>
          <a:gradFill>
            <a:gsLst>
              <a:gs pos="0">
                <a:schemeClr val="accent1"/>
              </a:gs>
              <a:gs pos="10000">
                <a:schemeClr val="accent1"/>
              </a:gs>
              <a:gs pos="33000">
                <a:schemeClr val="accent1">
                  <a:alpha val="50000"/>
                </a:schemeClr>
              </a:gs>
              <a:gs pos="100000">
                <a:schemeClr val="accent1">
                  <a:alpha val="0"/>
                </a:schemeClr>
              </a:gs>
            </a:gsLst>
            <a:lin ang="10800000" scaled="0"/>
          </a:gradFill>
          <a:ln>
            <a:noFill/>
            <a:prstDash val="solid"/>
          </a:ln>
          <a:effectLst>
            <a:softEdge rad="317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sp>
        <p:nvSpPr>
          <p:cNvPr id="1048852" name="任意多边形 13"/>
          <p:cNvSpPr/>
          <p:nvPr>
            <p:custDataLst>
              <p:tags r:id="rId6"/>
            </p:custDataLst>
          </p:nvPr>
        </p:nvSpPr>
        <p:spPr>
          <a:xfrm rot="15120000">
            <a:off x="5316220" y="-1681480"/>
            <a:ext cx="1153795" cy="13151486"/>
          </a:xfrm>
          <a:custGeom>
            <a:gdLst>
              <a:gd name="connsiteX0" fmla="*/ 20 w 215"/>
              <a:gd name="connsiteY0" fmla="*/ 90 h 20058"/>
              <a:gd name="connsiteX1" fmla="*/ 213 w 215"/>
              <a:gd name="connsiteY1" fmla="*/ 0 h 20058"/>
              <a:gd name="connsiteX2" fmla="*/ 63 w 215"/>
              <a:gd name="connsiteY2" fmla="*/ 20052 h 20058"/>
              <a:gd name="connsiteX3" fmla="*/ 0 w 215"/>
              <a:gd name="connsiteY3" fmla="*/ 20058 h 20058"/>
              <a:gd name="connsiteX4" fmla="*/ 20 w 215"/>
              <a:gd name="connsiteY4" fmla="*/ 90 h 20058"/>
            </a:gdLst>
            <a:cxnLst>
              <a:cxn ang="0">
                <a:pos x="connsiteX0" y="connsiteY0"/>
              </a:cxn>
              <a:cxn ang="0">
                <a:pos x="connsiteX1" y="connsiteY1"/>
              </a:cxn>
              <a:cxn ang="0">
                <a:pos x="connsiteX2" y="connsiteY2"/>
              </a:cxn>
              <a:cxn ang="0">
                <a:pos x="connsiteX3" y="connsiteY3"/>
              </a:cxn>
              <a:cxn ang="0">
                <a:pos x="connsiteX4" y="connsiteY4"/>
              </a:cxn>
            </a:cxnLst>
            <a:rect l="l" t="t" r="r" b="b"/>
            <a:pathLst>
              <a:path w="215" h="20058">
                <a:moveTo>
                  <a:pt x="20" y="90"/>
                </a:moveTo>
                <a:lnTo>
                  <a:pt x="213" y="0"/>
                </a:lnTo>
                <a:cubicBezTo>
                  <a:pt x="235" y="6035"/>
                  <a:pt x="95" y="19645"/>
                  <a:pt x="63" y="20052"/>
                </a:cubicBezTo>
                <a:lnTo>
                  <a:pt x="0" y="20058"/>
                </a:lnTo>
                <a:lnTo>
                  <a:pt x="20" y="90"/>
                </a:lnTo>
                <a:close/>
              </a:path>
            </a:pathLst>
          </a:custGeom>
          <a:gradFill>
            <a:gsLst>
              <a:gs pos="0">
                <a:schemeClr val="accent1">
                  <a:alpha val="40000"/>
                </a:schemeClr>
              </a:gs>
              <a:gs pos="18000">
                <a:schemeClr val="accent1">
                  <a:alpha val="20000"/>
                </a:schemeClr>
              </a:gs>
              <a:gs pos="100000">
                <a:schemeClr val="accent1">
                  <a:alpha val="0"/>
                </a:schemeClr>
              </a:gs>
            </a:gsLst>
            <a:path path="rect">
              <a:fillToRect l="50000" t="50000" r="50000" b="50000"/>
            </a:path>
          </a:gradFill>
          <a:ln>
            <a:noFill/>
            <a:prstDash val="solid"/>
          </a:ln>
          <a:effectLst>
            <a:softEdge rad="1778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sp>
        <p:nvSpPr>
          <p:cNvPr id="1048854" name="任意多边形 14"/>
          <p:cNvSpPr/>
          <p:nvPr>
            <p:custDataLst>
              <p:tags r:id="rId7"/>
            </p:custDataLst>
          </p:nvPr>
        </p:nvSpPr>
        <p:spPr>
          <a:xfrm rot="17400000">
            <a:off x="9496425" y="2840355"/>
            <a:ext cx="384810" cy="5471795"/>
          </a:xfrm>
          <a:custGeom>
            <a:gdLst>
              <a:gd name="connsiteX0" fmla="*/ 432 w 497"/>
              <a:gd name="connsiteY0" fmla="*/ 0 h 8455"/>
              <a:gd name="connsiteX1" fmla="*/ 489 w 497"/>
              <a:gd name="connsiteY1" fmla="*/ 42 h 8455"/>
              <a:gd name="connsiteX2" fmla="*/ 497 w 497"/>
              <a:gd name="connsiteY2" fmla="*/ 8291 h 8455"/>
              <a:gd name="connsiteX3" fmla="*/ 0 w 497"/>
              <a:gd name="connsiteY3" fmla="*/ 8455 h 8455"/>
              <a:gd name="connsiteX4" fmla="*/ 432 w 497"/>
              <a:gd name="connsiteY4" fmla="*/ 0 h 8455"/>
            </a:gdLst>
            <a:cxnLst>
              <a:cxn ang="0">
                <a:pos x="connsiteX0" y="connsiteY0"/>
              </a:cxn>
              <a:cxn ang="0">
                <a:pos x="connsiteX1" y="connsiteY1"/>
              </a:cxn>
              <a:cxn ang="0">
                <a:pos x="connsiteX2" y="connsiteY2"/>
              </a:cxn>
              <a:cxn ang="0">
                <a:pos x="connsiteX3" y="connsiteY3"/>
              </a:cxn>
              <a:cxn ang="0">
                <a:pos x="connsiteX4" y="connsiteY4"/>
              </a:cxn>
            </a:cxnLst>
            <a:rect l="l" t="t" r="r" b="b"/>
            <a:pathLst>
              <a:path w="497" h="8455">
                <a:moveTo>
                  <a:pt x="432" y="0"/>
                </a:moveTo>
                <a:lnTo>
                  <a:pt x="489" y="42"/>
                </a:lnTo>
                <a:lnTo>
                  <a:pt x="497" y="8291"/>
                </a:lnTo>
                <a:lnTo>
                  <a:pt x="0" y="8455"/>
                </a:lnTo>
                <a:lnTo>
                  <a:pt x="432" y="0"/>
                </a:lnTo>
                <a:close/>
              </a:path>
            </a:pathLst>
          </a:custGeom>
          <a:gradFill>
            <a:gsLst>
              <a:gs pos="0">
                <a:schemeClr val="accent1"/>
              </a:gs>
              <a:gs pos="10000">
                <a:schemeClr val="accent1"/>
              </a:gs>
              <a:gs pos="30000">
                <a:schemeClr val="accent1">
                  <a:alpha val="50000"/>
                </a:schemeClr>
              </a:gs>
              <a:gs pos="100000">
                <a:schemeClr val="accent1">
                  <a:alpha val="0"/>
                </a:schemeClr>
              </a:gs>
            </a:gsLst>
            <a:lin ang="10800000" scaled="0"/>
          </a:gradFill>
          <a:ln>
            <a:noFill/>
            <a:prstDash val="solid"/>
          </a:ln>
          <a:effectLst>
            <a:softEdge rad="31750"/>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cs typeface="MiSans Normal" panose="00000500000000000000" charset="-122"/>
              <a:sym typeface="+mn-ea"/>
            </a:endParaRPr>
          </a:p>
        </p:txBody>
      </p:sp>
      <p:sp>
        <p:nvSpPr>
          <p:cNvPr id="1048856" name="任意多边形 15"/>
          <p:cNvSpPr/>
          <p:nvPr>
            <p:custDataLst>
              <p:tags r:id="rId8"/>
            </p:custDataLst>
          </p:nvPr>
        </p:nvSpPr>
        <p:spPr>
          <a:xfrm rot="15240000">
            <a:off x="6005830" y="-1488440"/>
            <a:ext cx="136525" cy="12736830"/>
          </a:xfrm>
          <a:custGeom>
            <a:gdLst>
              <a:gd name="connsiteX0" fmla="*/ 20 w 215"/>
              <a:gd name="connsiteY0" fmla="*/ 90 h 20058"/>
              <a:gd name="connsiteX1" fmla="*/ 213 w 215"/>
              <a:gd name="connsiteY1" fmla="*/ 0 h 20058"/>
              <a:gd name="connsiteX2" fmla="*/ 63 w 215"/>
              <a:gd name="connsiteY2" fmla="*/ 20052 h 20058"/>
              <a:gd name="connsiteX3" fmla="*/ 0 w 215"/>
              <a:gd name="connsiteY3" fmla="*/ 20058 h 20058"/>
              <a:gd name="connsiteX4" fmla="*/ 20 w 215"/>
              <a:gd name="connsiteY4" fmla="*/ 90 h 20058"/>
            </a:gdLst>
            <a:cxnLst>
              <a:cxn ang="0">
                <a:pos x="connsiteX0" y="connsiteY0"/>
              </a:cxn>
              <a:cxn ang="0">
                <a:pos x="connsiteX1" y="connsiteY1"/>
              </a:cxn>
              <a:cxn ang="0">
                <a:pos x="connsiteX2" y="connsiteY2"/>
              </a:cxn>
              <a:cxn ang="0">
                <a:pos x="connsiteX3" y="connsiteY3"/>
              </a:cxn>
              <a:cxn ang="0">
                <a:pos x="connsiteX4" y="connsiteY4"/>
              </a:cxn>
            </a:cxnLst>
            <a:rect l="l" t="t" r="r" b="b"/>
            <a:pathLst>
              <a:path w="215" h="20058">
                <a:moveTo>
                  <a:pt x="20" y="90"/>
                </a:moveTo>
                <a:lnTo>
                  <a:pt x="213" y="0"/>
                </a:lnTo>
                <a:cubicBezTo>
                  <a:pt x="235" y="6035"/>
                  <a:pt x="95" y="19645"/>
                  <a:pt x="63" y="20052"/>
                </a:cubicBezTo>
                <a:lnTo>
                  <a:pt x="0" y="20058"/>
                </a:lnTo>
                <a:lnTo>
                  <a:pt x="20" y="90"/>
                </a:lnTo>
                <a:close/>
              </a:path>
            </a:pathLst>
          </a:custGeom>
          <a:gradFill>
            <a:gsLst>
              <a:gs pos="0">
                <a:schemeClr val="accent1"/>
              </a:gs>
              <a:gs pos="0">
                <a:schemeClr val="accent1"/>
              </a:gs>
              <a:gs pos="20000">
                <a:schemeClr val="accent1"/>
              </a:gs>
              <a:gs pos="100000">
                <a:schemeClr val="accent1">
                  <a:alpha val="0"/>
                </a:schemeClr>
              </a:gs>
            </a:gsLst>
            <a:path path="rect">
              <a:fillToRect l="50000" t="50000" r="50000" b="50000"/>
            </a:path>
          </a:gradFill>
          <a:ln>
            <a:noFill/>
            <a:prstDash val="solid"/>
          </a:ln>
          <a:effectLst>
            <a:softEdge rad="254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sp>
        <p:nvSpPr>
          <p:cNvPr id="1048858" name="署名"/>
          <p:cNvSpPr txBox="1">
            <a:spLocks noGrp="1"/>
          </p:cNvSpPr>
          <p:nvPr>
            <p:ph type="body" idx="2"/>
            <p:custDataLst>
              <p:tags r:id="rId9"/>
            </p:custDataLst>
          </p:nvPr>
        </p:nvSpPr>
        <p:spPr>
          <a:xfrm>
            <a:off x="1843371" y="4248898"/>
            <a:ext cx="8310146" cy="421640"/>
          </a:xfrm>
          <a:prstGeom prst="rect">
            <a:avLst/>
          </a:prstGeom>
          <a:noFill/>
        </p:spPr>
        <p:txBody>
          <a:bodyPr wrap="square" lIns="0" tIns="0" rIns="0" bIns="0" rtlCol="0" anchor="ctr">
            <a:normAutofit/>
          </a:bodyPr>
          <a:lstStyle>
            <a:lvl1pPr marL="0" marR="0" algn="l" defTabSz="914400" rtl="0" eaLnBrk="1" fontAlgn="auto" latinLnBrk="0" hangingPunct="1">
              <a:lnSpc>
                <a:spcPct val="150000"/>
              </a:lnSpc>
              <a:buClrTx/>
              <a:buSzTx/>
              <a:buFontTx/>
              <a:buNone/>
              <a:defRPr kumimoji="0" lang="zh-CN" altLang="en-US" sz="2000" b="0" i="0" u="none" strike="noStrike" kern="1200" cap="none" spc="150" normalizeH="0" baseline="0" noProof="1">
                <a:solidFill>
                  <a:schemeClr val="tx1"/>
                </a:solidFill>
                <a:latin typeface="+mn-ea"/>
                <a:ea typeface="+mn-ea"/>
                <a:cs typeface="MiSans Normal" panose="00000500000000000000" charset="-122"/>
              </a:defRPr>
            </a:lvl1pPr>
          </a:lstStyle>
          <a:p>
            <a:pPr lvl="0" algn="l">
              <a:lnSpc>
                <a:spcPct val="150000"/>
              </a:lnSpc>
            </a:pPr>
            <a:r>
              <a:rPr>
                <a:sym typeface="+mn-ea"/>
              </a:rPr>
              <a:t>单击此处编辑母版文本样式</a:t>
            </a:r>
            <a:endParaRPr>
              <a:sym typeface="+mn-ea"/>
            </a:endParaRPr>
          </a:p>
        </p:txBody>
      </p:sp>
      <p:sp>
        <p:nvSpPr>
          <p:cNvPr id="1048860" name="标题"/>
          <p:cNvSpPr txBox="1">
            <a:spLocks noGrp="1"/>
          </p:cNvSpPr>
          <p:nvPr>
            <p:ph type="title" idx="1" hasCustomPrompt="1"/>
            <p:custDataLst>
              <p:tags r:id="rId10"/>
            </p:custDataLst>
          </p:nvPr>
        </p:nvSpPr>
        <p:spPr>
          <a:xfrm>
            <a:off x="1480185" y="2044065"/>
            <a:ext cx="8673465" cy="1704340"/>
          </a:xfrm>
          <a:prstGeom prst="rect">
            <a:avLst/>
          </a:prstGeom>
          <a:noFill/>
        </p:spPr>
        <p:txBody>
          <a:bodyPr wrap="square" lIns="0" tIns="0" rIns="0" bIns="0" rtlCol="0" anchor="ctr" anchorCtr="0">
            <a:normAutofit/>
          </a:bodyPr>
          <a:lstStyle>
            <a:lvl1pPr marL="0" marR="0" algn="l" defTabSz="914400" rtl="0" eaLnBrk="1" fontAlgn="auto" latinLnBrk="0" hangingPunct="1">
              <a:lnSpc>
                <a:spcPct val="100000"/>
              </a:lnSpc>
              <a:buClrTx/>
              <a:buSzTx/>
              <a:buFontTx/>
              <a:buNone/>
              <a:defRPr kumimoji="0" lang="en-US" altLang="zh-CN" sz="8000" b="0" i="0" u="none" strike="noStrike" kern="1200" cap="none" spc="300" normalizeH="0" baseline="0" noProof="1">
                <a:gradFill>
                  <a:gsLst>
                    <a:gs pos="14000">
                      <a:schemeClr val="accent1"/>
                    </a:gs>
                    <a:gs pos="54000">
                      <a:schemeClr val="tx1"/>
                    </a:gs>
                    <a:gs pos="92000">
                      <a:schemeClr val="accent1"/>
                    </a:gs>
                  </a:gsLst>
                  <a:lin ang="0" scaled="1"/>
                </a:gradFill>
                <a:latin typeface="+mj-ea"/>
                <a:ea typeface="+mj-ea"/>
                <a:cs typeface="MiSans Normal" panose="00000500000000000000" charset="-122"/>
              </a:defRPr>
            </a:lvl1pPr>
          </a:lstStyle>
          <a:p>
            <a:pPr lvl="0"/>
            <a:r>
              <a:rPr err="1">
                <a:sym typeface="+mn-ea"/>
              </a:rPr>
              <a:t>单击此处编辑标题</a:t>
            </a:r>
            <a:endParaRPr>
              <a:sym typeface="+mn-ea"/>
            </a:endParaRPr>
          </a:p>
        </p:txBody>
      </p:sp>
      <p:sp>
        <p:nvSpPr>
          <p:cNvPr id="1048862" name="日期占位符 3"/>
          <p:cNvSpPr>
            <a:spLocks noGrp="1"/>
          </p:cNvSpPr>
          <p:nvPr>
            <p:ph type="dt" sz="half" idx="10"/>
            <p:custDataLst>
              <p:tags r:id="rId11"/>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864" name="页脚占位符 4"/>
          <p:cNvSpPr>
            <a:spLocks noGrp="1"/>
          </p:cNvSpPr>
          <p:nvPr>
            <p:ph type="ftr" sz="quarter" idx="11"/>
            <p:custDataLst>
              <p:tags r:id="rId12"/>
            </p:custDataLst>
          </p:nvPr>
        </p:nvSpPr>
        <p:spPr>
          <a:xfrm>
            <a:off x="4038600" y="6356350"/>
            <a:ext cx="4114800" cy="365125"/>
          </a:xfrm>
        </p:spPr>
        <p:txBody>
          <a:bodyPr/>
          <a:lstStyle/>
          <a:p>
            <a:endParaRPr lang="zh-CN" altLang="en-US"/>
          </a:p>
        </p:txBody>
      </p:sp>
      <p:sp>
        <p:nvSpPr>
          <p:cNvPr id="1048866" name="灯片编号占位符 5"/>
          <p:cNvSpPr>
            <a:spLocks noGrp="1"/>
          </p:cNvSpPr>
          <p:nvPr>
            <p:ph type="sldNum" sz="quarter" idx="12"/>
            <p:custDataLst>
              <p:tags r:id="rId13"/>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ags" Target="../tags/tag107.xml" /><Relationship Id="rId13" Type="http://schemas.openxmlformats.org/officeDocument/2006/relationships/tags" Target="../tags/tag108.xml" /><Relationship Id="rId14" Type="http://schemas.openxmlformats.org/officeDocument/2006/relationships/tags" Target="../tags/tag109.xml" /><Relationship Id="rId15" Type="http://schemas.openxmlformats.org/officeDocument/2006/relationships/tags" Target="../tags/tag110.xml" /><Relationship Id="rId16" Type="http://schemas.openxmlformats.org/officeDocument/2006/relationships/tags" Target="../tags/tag111.xml" /><Relationship Id="rId17" Type="http://schemas.openxmlformats.org/officeDocument/2006/relationships/tags" Target="../tags/tag112.xml" /><Relationship Id="rId18" Type="http://schemas.openxmlformats.org/officeDocument/2006/relationships/tags" Target="../tags/tag113.xml" /><Relationship Id="rId19" Type="http://schemas.openxmlformats.org/officeDocument/2006/relationships/tags" Target="../tags/tag114.xml" /><Relationship Id="rId2" Type="http://schemas.openxmlformats.org/officeDocument/2006/relationships/slideLayout" Target="../slideLayouts/slideLayout13.xml" /><Relationship Id="rId20" Type="http://schemas.openxmlformats.org/officeDocument/2006/relationships/tags" Target="../tags/tag115.xml" /><Relationship Id="rId21" Type="http://schemas.openxmlformats.org/officeDocument/2006/relationships/tags" Target="../tags/tag116.xml" /><Relationship Id="rId22"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31" name=""/>
        <p:cNvGrpSpPr/>
        <p:nvPr/>
      </p:nvGrpSpPr>
      <p:grpSpPr>
        <a:xfrm>
          <a:off x="0" y="0"/>
          <a:ext cx="0" cy="0"/>
        </a:xfrm>
      </p:grpSpPr>
      <p:cxnSp>
        <p:nvCxnSpPr>
          <p:cNvPr id="3145729" name="直接连接符 7"/>
          <p:cNvCxnSpPr/>
          <p:nvPr>
            <p:custDataLst>
              <p:tags r:id="rId12"/>
            </p:custDataLst>
          </p:nvPr>
        </p:nvCxnSpPr>
        <p:spPr>
          <a:xfrm>
            <a:off x="766353" y="1233900"/>
            <a:ext cx="10811247" cy="0"/>
          </a:xfrm>
          <a:prstGeom prst="line">
            <a:avLst/>
          </a:prstGeom>
          <a:ln w="19050">
            <a:gradFill flip="none" rotWithShape="1">
              <a:gsLst>
                <a:gs pos="0">
                  <a:schemeClr val="accent1">
                    <a:alpha val="0"/>
                  </a:schemeClr>
                </a:gs>
                <a:gs pos="100000">
                  <a:schemeClr val="accent1"/>
                </a:gs>
              </a:gsLst>
              <a:lin ang="10800000" scaled="0"/>
            </a:gradFill>
          </a:ln>
        </p:spPr>
        <p:style>
          <a:lnRef idx="1">
            <a:schemeClr val="accent1"/>
          </a:lnRef>
          <a:fillRef idx="0">
            <a:schemeClr val="accent1"/>
          </a:fillRef>
          <a:effectRef idx="0">
            <a:schemeClr val="accent1"/>
          </a:effectRef>
          <a:fontRef idx="minor">
            <a:schemeClr val="tx1"/>
          </a:fontRef>
        </p:style>
      </p:cxnSp>
      <p:sp>
        <p:nvSpPr>
          <p:cNvPr id="1048654" name="圆: 空心 3"/>
          <p:cNvSpPr/>
          <p:nvPr>
            <p:custDataLst>
              <p:tags r:id="rId13"/>
            </p:custDataLst>
          </p:nvPr>
        </p:nvSpPr>
        <p:spPr>
          <a:xfrm>
            <a:off x="427990" y="555625"/>
            <a:ext cx="615950" cy="615950"/>
          </a:xfrm>
          <a:prstGeom prst="donut">
            <a:avLst>
              <a:gd name="adj" fmla="val 7946"/>
            </a:avLst>
          </a:prstGeom>
          <a:gradFill flip="none" rotWithShape="1">
            <a:gsLst>
              <a:gs pos="0">
                <a:schemeClr val="accent1"/>
              </a:gs>
              <a:gs pos="52000">
                <a:schemeClr val="accent1">
                  <a:alpha val="0"/>
                </a:schemeClr>
              </a:gs>
            </a:gsLst>
            <a:lin ang="4200000" scaled="0"/>
          </a:gra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solidFill>
              <a:cs typeface="MiSans Normal" panose="00000500000000000000" charset="-122"/>
            </a:endParaRPr>
          </a:p>
        </p:txBody>
      </p:sp>
      <p:sp>
        <p:nvSpPr>
          <p:cNvPr id="1048656" name="圆: 空心 4"/>
          <p:cNvSpPr/>
          <p:nvPr>
            <p:custDataLst>
              <p:tags r:id="rId14"/>
            </p:custDataLst>
          </p:nvPr>
        </p:nvSpPr>
        <p:spPr>
          <a:xfrm>
            <a:off x="408940" y="530860"/>
            <a:ext cx="645795" cy="645795"/>
          </a:xfrm>
          <a:prstGeom prst="donut">
            <a:avLst>
              <a:gd name="adj" fmla="val 14539"/>
            </a:avLst>
          </a:prstGeom>
          <a:gradFill flip="none" rotWithShape="1">
            <a:gsLst>
              <a:gs pos="0">
                <a:schemeClr val="accent1"/>
              </a:gs>
              <a:gs pos="100000">
                <a:schemeClr val="accent1">
                  <a:alpha val="0"/>
                </a:schemeClr>
              </a:gs>
            </a:gsLst>
            <a:lin ang="2700000" scaled="1"/>
          </a:gra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solidFill>
              <a:cs typeface="MiSans Normal" panose="00000500000000000000" charset="-122"/>
            </a:endParaRPr>
          </a:p>
        </p:txBody>
      </p:sp>
      <p:sp>
        <p:nvSpPr>
          <p:cNvPr id="1048658" name="圆: 空心 5"/>
          <p:cNvSpPr/>
          <p:nvPr>
            <p:custDataLst>
              <p:tags r:id="rId15"/>
            </p:custDataLst>
          </p:nvPr>
        </p:nvSpPr>
        <p:spPr>
          <a:xfrm>
            <a:off x="165735" y="277495"/>
            <a:ext cx="1107440" cy="1107440"/>
          </a:xfrm>
          <a:prstGeom prst="donut">
            <a:avLst>
              <a:gd name="adj" fmla="val 18117"/>
            </a:avLst>
          </a:prstGeom>
          <a:gradFill flip="none" rotWithShape="1">
            <a:gsLst>
              <a:gs pos="0">
                <a:schemeClr val="accent1"/>
              </a:gs>
              <a:gs pos="75000">
                <a:schemeClr val="accent1">
                  <a:alpha val="0"/>
                </a:schemeClr>
              </a:gs>
            </a:gsLst>
            <a:lin ang="2700000" scaled="1"/>
          </a:gra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solidFill>
              <a:cs typeface="MiSans Normal" panose="00000500000000000000" charset="-122"/>
            </a:endParaRPr>
          </a:p>
        </p:txBody>
      </p:sp>
      <p:sp>
        <p:nvSpPr>
          <p:cNvPr id="1048660" name="日期占位符 11"/>
          <p:cNvSpPr>
            <a:spLocks noGrp="1"/>
          </p:cNvSpPr>
          <p:nvPr>
            <p:ph type="dt" sz="half" idx="10"/>
            <p:custDataLst>
              <p:tags r:id="rId16"/>
            </p:custDataLst>
          </p:nvPr>
        </p:nvSpPr>
        <p:spPr>
          <a:xfrm>
            <a:off x="838200" y="6356350"/>
            <a:ext cx="2743200" cy="365125"/>
          </a:xfrm>
        </p:spPr>
        <p:txBody>
          <a:bodyPr/>
          <a:lstStyle>
            <a:defPPr>
              <a:defRPr lang="zh-CN"/>
            </a:defPPr>
            <a:lvl1pPr marL="0" algn="l" defTabSz="914400" rtl="0" eaLnBrk="1" latinLnBrk="0" hangingPunct="1">
              <a:defRPr sz="1800" kern="1200">
                <a:solidFill>
                  <a:schemeClr val="tx1"/>
                </a:solidFill>
                <a:latin typeface="+mn-lt"/>
                <a:ea typeface="+mn-ea"/>
                <a:cs typeface="MiSans" panose="00000500000000000000"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297C79FE-DCC0-4620-A566-16CA7A0CE41F}" type="datetimeFigureOut">
              <a:rPr lang="zh-CN" altLang="en-US" smtClean="0"/>
              <a:t/>
            </a:fld>
            <a:endParaRPr lang="zh-CN" altLang="en-US"/>
          </a:p>
        </p:txBody>
      </p:sp>
      <p:sp>
        <p:nvSpPr>
          <p:cNvPr id="1048662" name="页脚占位符 12"/>
          <p:cNvSpPr>
            <a:spLocks noGrp="1"/>
          </p:cNvSpPr>
          <p:nvPr>
            <p:ph type="ftr" sz="quarter" idx="11"/>
            <p:custDataLst>
              <p:tags r:id="rId17"/>
            </p:custDataLst>
          </p:nvPr>
        </p:nvSpPr>
        <p:spPr>
          <a:xfrm>
            <a:off x="4038600" y="6356350"/>
            <a:ext cx="4114800" cy="365125"/>
          </a:xfrm>
        </p:spPr>
        <p:txBody>
          <a:bodyPr/>
          <a:lstStyle>
            <a:defPPr>
              <a:defRPr lang="zh-CN"/>
            </a:defPPr>
            <a:lvl1pPr marL="0" algn="l" defTabSz="914400" rtl="0" eaLnBrk="1" latinLnBrk="0" hangingPunct="1">
              <a:defRPr sz="1800" kern="1200">
                <a:solidFill>
                  <a:schemeClr val="tx1"/>
                </a:solidFill>
                <a:latin typeface="+mn-lt"/>
                <a:ea typeface="+mn-ea"/>
                <a:cs typeface="MiSans" panose="00000500000000000000"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664" name="灯片编号占位符 13"/>
          <p:cNvSpPr>
            <a:spLocks noGrp="1"/>
          </p:cNvSpPr>
          <p:nvPr>
            <p:ph type="sldNum" sz="quarter" idx="12"/>
            <p:custDataLst>
              <p:tags r:id="rId18"/>
            </p:custDataLst>
          </p:nvPr>
        </p:nvSpPr>
        <p:spPr>
          <a:xfrm>
            <a:off x="8610600" y="6356350"/>
            <a:ext cx="2743200" cy="365125"/>
          </a:xfrm>
        </p:spPr>
        <p:txBody>
          <a:bodyPr/>
          <a:lstStyle>
            <a:defPPr>
              <a:defRPr lang="zh-CN"/>
            </a:defPPr>
            <a:lvl1pPr marL="0" algn="l" defTabSz="914400" rtl="0" eaLnBrk="1" latinLnBrk="0" hangingPunct="1">
              <a:defRPr sz="1800" kern="1200">
                <a:solidFill>
                  <a:schemeClr val="tx1"/>
                </a:solidFill>
                <a:latin typeface="+mn-lt"/>
                <a:ea typeface="+mn-ea"/>
                <a:cs typeface="MiSans" panose="00000500000000000000"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15A922F-1294-4387-9CB3-FCC8465D972A}" type="slidenum">
              <a:rPr lang="zh-CN" altLang="en-US" smtClean="0"/>
              <a:t/>
            </a:fld>
            <a:endParaRPr lang="zh-CN" altLang="en-US"/>
          </a:p>
        </p:txBody>
      </p:sp>
      <p:sp>
        <p:nvSpPr>
          <p:cNvPr id="1048666" name="标题占位符 2"/>
          <p:cNvSpPr>
            <a:spLocks noGrp="1"/>
          </p:cNvSpPr>
          <p:nvPr>
            <p:ph type="title"/>
            <p:custDataLst>
              <p:tags r:id="rId19"/>
            </p:custDataLst>
          </p:nvPr>
        </p:nvSpPr>
        <p:spPr>
          <a:xfrm>
            <a:off x="838200" y="365126"/>
            <a:ext cx="10515600" cy="1199196"/>
          </a:xfrm>
          <a:prstGeom prst="rect">
            <a:avLst/>
          </a:prstGeom>
          <a:noFill/>
          <a:ln>
            <a:noFill/>
            <a:prstDash val="sysDash"/>
          </a:ln>
        </p:spPr>
        <p:txBody>
          <a:bodyPr vert="horz" wrap="square" lIns="91440" tIns="45720" rIns="91440" bIns="45720" rtlCol="0" anchor="ctr">
            <a:normAutofit/>
          </a:bodyPr>
          <a:lstStyle/>
          <a:p>
            <a:pPr marL="0" marR="0" lvl="0" fontAlgn="auto">
              <a:lnSpc>
                <a:spcPct val="100000"/>
              </a:lnSpc>
              <a:buClrTx/>
              <a:buSzTx/>
              <a:buFontTx/>
            </a:pPr>
            <a:r>
              <a:rPr lang="zh-CN" altLang="en-US"/>
              <a:t>单击此处编辑母版标题样式</a:t>
            </a:r>
            <a:endParaRPr lang="zh-CN" altLang="en-US"/>
          </a:p>
        </p:txBody>
      </p:sp>
      <p:sp>
        <p:nvSpPr>
          <p:cNvPr id="1048668" name="文本占位符 3"/>
          <p:cNvSpPr>
            <a:spLocks noGrp="1"/>
          </p:cNvSpPr>
          <p:nvPr>
            <p:ph type="body" idx="1"/>
            <p:custDataLst>
              <p:tags r:id="rId20"/>
            </p:custDataLst>
          </p:nvPr>
        </p:nvSpPr>
        <p:spPr>
          <a:xfrm>
            <a:off x="838200" y="1638300"/>
            <a:ext cx="10515600" cy="4538663"/>
          </a:xfrm>
          <a:prstGeom prst="rect">
            <a:avLst/>
          </a:prstGeom>
          <a:ln>
            <a:noFill/>
            <a:prstDash val="sysDash"/>
          </a:ln>
        </p:spPr>
        <p:txBody>
          <a:bodyPr vert="horz" lIns="90000" tIns="46800" rIns="90000" bIns="46800" rtlCol="0">
            <a:normAutofit/>
          </a:bodyPr>
          <a:lstStyle/>
          <a:p>
            <a:pPr marR="0" lvl="0" fontAlgn="auto">
              <a:lnSpc>
                <a:spcPct val="130000"/>
              </a:lnSpc>
              <a:spcBef>
                <a:spcPts val="1200"/>
              </a:spcBef>
              <a:spcAft>
                <a:spcPct val="0"/>
              </a:spcAft>
              <a:buClrTx/>
              <a:buSzTx/>
              <a:buChar char="●"/>
            </a:pPr>
            <a:r>
              <a:rPr lang="zh-CN" altLang="en-US"/>
              <a:t>单击此处编辑母版文本样式</a:t>
            </a:r>
            <a:endParaRPr lang="zh-CN" altLang="en-US"/>
          </a:p>
          <a:p>
            <a:pPr marL="449580" marR="0" lvl="1" indent="-231775" fontAlgn="auto">
              <a:lnSpc>
                <a:spcPct val="120000"/>
              </a:lnSpc>
              <a:spcBef>
                <a:spcPts val="1200"/>
              </a:spcBef>
              <a:spcAft>
                <a:spcPct val="0"/>
              </a:spcAft>
              <a:buChar char="●"/>
              <a:tabLst>
                <a:tab pos="1609725"/>
              </a:tabLst>
            </a:pPr>
            <a:r>
              <a:rPr lang="zh-CN" altLang="en-US"/>
              <a:t>二级</a:t>
            </a:r>
            <a:endParaRPr lang="zh-CN" altLang="en-US"/>
          </a:p>
          <a:p>
            <a:pPr marL="719455" marR="0" lvl="2" indent="-276225" fontAlgn="auto">
              <a:lnSpc>
                <a:spcPct val="120000"/>
              </a:lnSpc>
              <a:spcBef>
                <a:spcPts val="1200"/>
              </a:spcBef>
              <a:spcAft>
                <a:spcPct val="0"/>
              </a:spcAft>
              <a:buChar char="●"/>
            </a:pPr>
            <a:r>
              <a:rPr lang="zh-CN" altLang="en-US"/>
              <a:t>三级</a:t>
            </a:r>
            <a:endParaRPr lang="zh-CN" altLang="en-US"/>
          </a:p>
          <a:p>
            <a:pPr marL="987425" marR="0" lvl="3" indent="-262255" fontAlgn="auto">
              <a:lnSpc>
                <a:spcPct val="120000"/>
              </a:lnSpc>
              <a:spcBef>
                <a:spcPts val="1200"/>
              </a:spcBef>
              <a:spcAft>
                <a:spcPct val="0"/>
              </a:spcAft>
              <a:buFont typeface="Wingdings" panose="05000000000000000000" charset="0"/>
              <a:buChar char=""/>
              <a:tabLst>
                <a:tab pos="899795"/>
              </a:tabLst>
            </a:pPr>
            <a:r>
              <a:rPr lang="zh-CN" altLang="en-US"/>
              <a:t>四级</a:t>
            </a:r>
            <a:endParaRPr lang="zh-CN" altLang="en-US"/>
          </a:p>
          <a:p>
            <a:pPr marL="1256030" marR="0" lvl="4" indent="-262255" fontAlgn="auto">
              <a:lnSpc>
                <a:spcPct val="120000"/>
              </a:lnSpc>
              <a:spcBef>
                <a:spcPts val="1200"/>
              </a:spcBef>
              <a:spcAft>
                <a:spcPct val="0"/>
              </a:spcAft>
            </a:pPr>
            <a:r>
              <a:rPr lang="zh-CN" altLang="en-US"/>
              <a:t>五级</a:t>
            </a:r>
            <a:endParaRPr lang="zh-CN" altLang="en-US"/>
          </a:p>
        </p:txBody>
      </p:sp>
      <p:sp>
        <p:nvSpPr>
          <p:cNvPr id="1048670" name="KSO_TEMPLATE" hidden="1"/>
          <p:cNvSpPr/>
          <p:nvPr userDrawn="1">
            <p:custDataLst>
              <p:tags r:id="rId21"/>
            </p:custDataLst>
          </p:nvPr>
        </p:nvSpPr>
        <p:spPr>
          <a:xfrm flipH="1">
            <a:off x="0" y="0"/>
            <a:ext cx="0" cy="0"/>
          </a:xfrm>
          <a:prstGeom prst="rect">
            <a:avLst/>
          </a:prstGeom>
          <a:solidFill>
            <a:schemeClr val="bg1"/>
          </a:solidFill>
          <a:ln>
            <a:solidFill>
              <a:srgbClr val="DCD6CA"/>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 bg1="dk1" tx1="lt1" bg2="dk2" tx2="lt2" accent1="accent1" accent2="accent2" accent3="accent3" accent4="accent4" accent5="accent5" accent6="accent6" hlink="hlink" folHlink="folHlink"/>
  <p:sldLayoutIdLst>
    <p:sldLayoutId id="2147483660" r:id="rId1"/>
    <p:sldLayoutId id="2147486073" r:id="rId2"/>
    <p:sldLayoutId id="2147486074" r:id="rId3"/>
    <p:sldLayoutId id="2147486075" r:id="rId4"/>
    <p:sldLayoutId id="2147486076" r:id="rId5"/>
    <p:sldLayoutId id="2147486077" r:id="rId6"/>
    <p:sldLayoutId id="2147486078" r:id="rId7"/>
    <p:sldLayoutId id="2147486079" r:id="rId8"/>
    <p:sldLayoutId id="2147486080" r:id="rId9"/>
    <p:sldLayoutId id="2147486081" r:id="rId10"/>
    <p:sldLayoutId id="2147486082" r:id="rId11"/>
  </p:sldLayoutIdLst>
  <p:transition/>
  <p:timing/>
  <p:txStyles>
    <p:titleStyle>
      <a:lvl1pPr algn="l" defTabSz="914400" rtl="0" eaLnBrk="1" latinLnBrk="0" hangingPunct="1">
        <a:lnSpc>
          <a:spcPct val="90000"/>
        </a:lnSpc>
        <a:spcBef>
          <a:spcPct val="0"/>
        </a:spcBef>
        <a:buNone/>
        <a:defRPr kumimoji="0" lang="zh-CN" altLang="en-US" sz="3600" b="0" i="0" u="none" strike="noStrike" kern="1200" cap="none" spc="300" normalizeH="0" baseline="0" smtClean="0">
          <a:ln>
            <a:noFill/>
            <a:prstDash val="sysDot"/>
          </a:ln>
          <a:gradFill>
            <a:gsLst>
              <a:gs pos="14000">
                <a:schemeClr val="accent1"/>
              </a:gs>
              <a:gs pos="54000">
                <a:schemeClr val="tx1"/>
              </a:gs>
              <a:gs pos="92000">
                <a:schemeClr val="accent1"/>
              </a:gs>
            </a:gsLst>
            <a:lin ang="0" scaled="1"/>
          </a:gradFill>
          <a:latin typeface="+mj-ea"/>
          <a:ea typeface="+mj-ea"/>
          <a:cs typeface="MiSans Normal" panose="00000500000000000000" charset="-122"/>
        </a:defRPr>
      </a:lvl1pPr>
    </p:titleStyle>
    <p:bodyStyle>
      <a:lvl1pPr marL="228600" indent="-228600" algn="l" defTabSz="914400" rtl="0" eaLnBrk="1" latinLnBrk="0" hangingPunct="1">
        <a:lnSpc>
          <a:spcPct val="90000"/>
        </a:lnSpc>
        <a:spcBef>
          <a:spcPts val="1000"/>
        </a:spcBef>
        <a:buFont typeface="Arial" pitchFamily="34" charset="0"/>
        <a:buChar char="•"/>
        <a:defRPr kumimoji="0" lang="zh-CN" altLang="en-US" sz="1800" b="0" i="0" u="none" strike="noStrike" kern="1200" cap="none" spc="150" normalizeH="0" baseline="0" smtClean="0">
          <a:ln>
            <a:noFill/>
            <a:prstDash val="sysDot"/>
          </a:ln>
          <a:solidFill>
            <a:schemeClr val="tx1"/>
          </a:solidFill>
          <a:latin typeface="+mn-ea"/>
          <a:ea typeface="+mn-ea"/>
          <a:cs typeface="MiSans Normal" panose="00000500000000000000" charset="-122"/>
        </a:defRPr>
      </a:lvl1pPr>
      <a:lvl2pPr marL="685800" indent="-228600" algn="l" defTabSz="914400" rtl="0" eaLnBrk="1" latinLnBrk="0" hangingPunct="1">
        <a:lnSpc>
          <a:spcPct val="90000"/>
        </a:lnSpc>
        <a:spcBef>
          <a:spcPts val="500"/>
        </a:spcBef>
        <a:buFont typeface="Arial" pitchFamily="34" charset="0"/>
        <a:buChar char="•"/>
        <a:defRPr kumimoji="0" lang="zh-CN" altLang="en-US" sz="1600" b="0" i="0" u="none" strike="noStrike" kern="1200" cap="none" spc="150" normalizeH="0" baseline="0" smtClean="0">
          <a:ln>
            <a:noFill/>
            <a:prstDash val="sysDot"/>
          </a:ln>
          <a:solidFill>
            <a:schemeClr val="tx1"/>
          </a:solidFill>
          <a:latin typeface="+mn-ea"/>
          <a:ea typeface="+mn-ea"/>
          <a:cs typeface="MiSans Normal" panose="00000500000000000000" charset="-122"/>
        </a:defRPr>
      </a:lvl2pPr>
      <a:lvl3pPr marL="1143000" indent="-228600" algn="l" defTabSz="914400" rtl="0" eaLnBrk="1" latinLnBrk="0" hangingPunct="1">
        <a:lnSpc>
          <a:spcPct val="90000"/>
        </a:lnSpc>
        <a:spcBef>
          <a:spcPts val="500"/>
        </a:spcBef>
        <a:buFont typeface="Arial" pitchFamily="34" charset="0"/>
        <a:buChar char="•"/>
        <a:defRPr kumimoji="0" lang="zh-CN" altLang="en-US" sz="1600" b="0" i="0" u="none" strike="noStrike" kern="1200" cap="none" spc="150" normalizeH="0" baseline="0" smtClean="0">
          <a:ln>
            <a:noFill/>
            <a:prstDash val="sysDot"/>
          </a:ln>
          <a:solidFill>
            <a:schemeClr val="tx1"/>
          </a:solidFill>
          <a:latin typeface="+mn-ea"/>
          <a:ea typeface="+mn-ea"/>
          <a:cs typeface="MiSans Normal" panose="00000500000000000000" charset="-122"/>
        </a:defRPr>
      </a:lvl3pPr>
      <a:lvl4pPr marL="1600200" indent="-228600" algn="l" defTabSz="914400" rtl="0" eaLnBrk="1" latinLnBrk="0" hangingPunct="1">
        <a:lnSpc>
          <a:spcPct val="90000"/>
        </a:lnSpc>
        <a:spcBef>
          <a:spcPts val="500"/>
        </a:spcBef>
        <a:buFont typeface="Arial" pitchFamily="34" charset="0"/>
        <a:buChar char="•"/>
        <a:defRPr kumimoji="0" lang="zh-CN" altLang="en-US" sz="1400" b="0" i="0" u="none" strike="noStrike" kern="1200" cap="none" spc="150" normalizeH="0" baseline="0" smtClean="0">
          <a:ln>
            <a:noFill/>
            <a:prstDash val="sysDot"/>
          </a:ln>
          <a:solidFill>
            <a:schemeClr val="tx1"/>
          </a:solidFill>
          <a:latin typeface="+mn-ea"/>
          <a:ea typeface="+mn-ea"/>
          <a:cs typeface="MiSans Normal" panose="00000500000000000000" charset="-122"/>
        </a:defRPr>
      </a:lvl4pPr>
      <a:lvl5pPr marL="2057400" indent="-228600" algn="l" defTabSz="914400" rtl="0" eaLnBrk="1" latinLnBrk="0" hangingPunct="1">
        <a:lnSpc>
          <a:spcPct val="90000"/>
        </a:lnSpc>
        <a:spcBef>
          <a:spcPts val="500"/>
        </a:spcBef>
        <a:buFont typeface="Arial" pitchFamily="34" charset="0"/>
        <a:buChar char="•"/>
        <a:defRPr kumimoji="0" lang="zh-CN" altLang="en-US" sz="1400" b="0" i="0" u="none" strike="noStrike" kern="1200" cap="none" spc="150" normalizeH="0" baseline="0" smtClean="0">
          <a:ln>
            <a:noFill/>
            <a:prstDash val="sysDot"/>
          </a:ln>
          <a:solidFill>
            <a:schemeClr val="tx1"/>
          </a:solidFill>
          <a:latin typeface="+mn-ea"/>
          <a:ea typeface="+mn-ea"/>
          <a:cs typeface="MiSans Normal" panose="00000500000000000000" charset="-122"/>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ags" Target="../tags/tag117.xml" /><Relationship Id="rId3" Type="http://schemas.openxmlformats.org/officeDocument/2006/relationships/tags" Target="../tags/tag118.xml" /><Relationship Id="rId4" Type="http://schemas.openxmlformats.org/officeDocument/2006/relationships/tags" Target="../tags/tag119.xml" /><Relationship Id="rId5" Type="http://schemas.openxmlformats.org/officeDocument/2006/relationships/tags" Target="../tags/tag120.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129.xml" /><Relationship Id="rId11" Type="http://schemas.openxmlformats.org/officeDocument/2006/relationships/tags" Target="../tags/tag130.xml" /><Relationship Id="rId12" Type="http://schemas.openxmlformats.org/officeDocument/2006/relationships/tags" Target="../tags/tag131.xml" /><Relationship Id="rId13" Type="http://schemas.openxmlformats.org/officeDocument/2006/relationships/tags" Target="../tags/tag132.xml" /><Relationship Id="rId14" Type="http://schemas.openxmlformats.org/officeDocument/2006/relationships/tags" Target="../tags/tag133.xml" /><Relationship Id="rId15" Type="http://schemas.openxmlformats.org/officeDocument/2006/relationships/tags" Target="../tags/tag134.xml" /><Relationship Id="rId16" Type="http://schemas.openxmlformats.org/officeDocument/2006/relationships/tags" Target="../tags/tag135.xml" /><Relationship Id="rId17" Type="http://schemas.openxmlformats.org/officeDocument/2006/relationships/tags" Target="../tags/tag136.xml" /><Relationship Id="rId18" Type="http://schemas.openxmlformats.org/officeDocument/2006/relationships/tags" Target="../tags/tag137.xml" /><Relationship Id="rId19" Type="http://schemas.openxmlformats.org/officeDocument/2006/relationships/tags" Target="../tags/tag138.xml" /><Relationship Id="rId2" Type="http://schemas.openxmlformats.org/officeDocument/2006/relationships/tags" Target="../tags/tag121.xml" /><Relationship Id="rId3" Type="http://schemas.openxmlformats.org/officeDocument/2006/relationships/tags" Target="../tags/tag122.xml" /><Relationship Id="rId4" Type="http://schemas.openxmlformats.org/officeDocument/2006/relationships/tags" Target="../tags/tag123.xml" /><Relationship Id="rId5" Type="http://schemas.openxmlformats.org/officeDocument/2006/relationships/tags" Target="../tags/tag124.xml" /><Relationship Id="rId6" Type="http://schemas.openxmlformats.org/officeDocument/2006/relationships/tags" Target="../tags/tag125.xml" /><Relationship Id="rId7" Type="http://schemas.openxmlformats.org/officeDocument/2006/relationships/tags" Target="../tags/tag126.xml" /><Relationship Id="rId8" Type="http://schemas.openxmlformats.org/officeDocument/2006/relationships/tags" Target="../tags/tag127.xml" /><Relationship Id="rId9" Type="http://schemas.openxmlformats.org/officeDocument/2006/relationships/tags" Target="../tags/tag128.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39.xml" /><Relationship Id="rId3" Type="http://schemas.openxmlformats.org/officeDocument/2006/relationships/tags" Target="../tags/tag140.xml" /><Relationship Id="rId4" Type="http://schemas.openxmlformats.org/officeDocument/2006/relationships/tags" Target="../tags/tag141.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42.xml" /><Relationship Id="rId3" Type="http://schemas.openxmlformats.org/officeDocument/2006/relationships/tags" Target="../tags/tag143.xml" /><Relationship Id="rId4" Type="http://schemas.openxmlformats.org/officeDocument/2006/relationships/tags" Target="../tags/tag144.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53.xml" /><Relationship Id="rId11" Type="http://schemas.openxmlformats.org/officeDocument/2006/relationships/tags" Target="../tags/tag154.xml" /><Relationship Id="rId12" Type="http://schemas.openxmlformats.org/officeDocument/2006/relationships/tags" Target="../tags/tag155.xml" /><Relationship Id="rId13" Type="http://schemas.openxmlformats.org/officeDocument/2006/relationships/tags" Target="../tags/tag156.xml" /><Relationship Id="rId14" Type="http://schemas.openxmlformats.org/officeDocument/2006/relationships/tags" Target="../tags/tag157.xml" /><Relationship Id="rId15" Type="http://schemas.openxmlformats.org/officeDocument/2006/relationships/tags" Target="../tags/tag158.xml" /><Relationship Id="rId16" Type="http://schemas.openxmlformats.org/officeDocument/2006/relationships/tags" Target="../tags/tag159.xml" /><Relationship Id="rId17" Type="http://schemas.openxmlformats.org/officeDocument/2006/relationships/tags" Target="../tags/tag160.xml" /><Relationship Id="rId18" Type="http://schemas.openxmlformats.org/officeDocument/2006/relationships/tags" Target="../tags/tag161.xml" /><Relationship Id="rId19" Type="http://schemas.openxmlformats.org/officeDocument/2006/relationships/tags" Target="../tags/tag162.xml" /><Relationship Id="rId2" Type="http://schemas.openxmlformats.org/officeDocument/2006/relationships/tags" Target="../tags/tag145.xml" /><Relationship Id="rId20" Type="http://schemas.openxmlformats.org/officeDocument/2006/relationships/tags" Target="../tags/tag163.xml" /><Relationship Id="rId21" Type="http://schemas.openxmlformats.org/officeDocument/2006/relationships/tags" Target="../tags/tag164.xml" /><Relationship Id="rId3" Type="http://schemas.openxmlformats.org/officeDocument/2006/relationships/tags" Target="../tags/tag146.xml" /><Relationship Id="rId4" Type="http://schemas.openxmlformats.org/officeDocument/2006/relationships/tags" Target="../tags/tag147.xml" /><Relationship Id="rId5" Type="http://schemas.openxmlformats.org/officeDocument/2006/relationships/tags" Target="../tags/tag148.xml" /><Relationship Id="rId6" Type="http://schemas.openxmlformats.org/officeDocument/2006/relationships/tags" Target="../tags/tag149.xml" /><Relationship Id="rId7" Type="http://schemas.openxmlformats.org/officeDocument/2006/relationships/tags" Target="../tags/tag150.xml" /><Relationship Id="rId8" Type="http://schemas.openxmlformats.org/officeDocument/2006/relationships/tags" Target="../tags/tag151.xml" /><Relationship Id="rId9" Type="http://schemas.openxmlformats.org/officeDocument/2006/relationships/tags" Target="../tags/tag152.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73.xml" /><Relationship Id="rId11" Type="http://schemas.openxmlformats.org/officeDocument/2006/relationships/tags" Target="../tags/tag174.xml" /><Relationship Id="rId12" Type="http://schemas.openxmlformats.org/officeDocument/2006/relationships/tags" Target="../tags/tag175.xml" /><Relationship Id="rId13" Type="http://schemas.openxmlformats.org/officeDocument/2006/relationships/tags" Target="../tags/tag176.xml" /><Relationship Id="rId2" Type="http://schemas.openxmlformats.org/officeDocument/2006/relationships/tags" Target="../tags/tag165.xml" /><Relationship Id="rId3" Type="http://schemas.openxmlformats.org/officeDocument/2006/relationships/tags" Target="../tags/tag166.xml" /><Relationship Id="rId4" Type="http://schemas.openxmlformats.org/officeDocument/2006/relationships/tags" Target="../tags/tag167.xml" /><Relationship Id="rId5" Type="http://schemas.openxmlformats.org/officeDocument/2006/relationships/tags" Target="../tags/tag168.xml" /><Relationship Id="rId6" Type="http://schemas.openxmlformats.org/officeDocument/2006/relationships/tags" Target="../tags/tag169.xml" /><Relationship Id="rId7" Type="http://schemas.openxmlformats.org/officeDocument/2006/relationships/tags" Target="../tags/tag170.xml" /><Relationship Id="rId8" Type="http://schemas.openxmlformats.org/officeDocument/2006/relationships/tags" Target="../tags/tag171.xml" /><Relationship Id="rId9" Type="http://schemas.openxmlformats.org/officeDocument/2006/relationships/tags" Target="../tags/tag172.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85.xml" /><Relationship Id="rId11" Type="http://schemas.openxmlformats.org/officeDocument/2006/relationships/tags" Target="../tags/tag186.xml" /><Relationship Id="rId12" Type="http://schemas.openxmlformats.org/officeDocument/2006/relationships/tags" Target="../tags/tag187.xml" /><Relationship Id="rId13" Type="http://schemas.openxmlformats.org/officeDocument/2006/relationships/tags" Target="../tags/tag188.xml" /><Relationship Id="rId14" Type="http://schemas.openxmlformats.org/officeDocument/2006/relationships/tags" Target="../tags/tag189.xml" /><Relationship Id="rId15" Type="http://schemas.openxmlformats.org/officeDocument/2006/relationships/tags" Target="../tags/tag190.xml" /><Relationship Id="rId16" Type="http://schemas.openxmlformats.org/officeDocument/2006/relationships/tags" Target="../tags/tag191.xml" /><Relationship Id="rId17" Type="http://schemas.openxmlformats.org/officeDocument/2006/relationships/tags" Target="../tags/tag192.xml" /><Relationship Id="rId18" Type="http://schemas.openxmlformats.org/officeDocument/2006/relationships/tags" Target="../tags/tag193.xml" /><Relationship Id="rId19" Type="http://schemas.openxmlformats.org/officeDocument/2006/relationships/tags" Target="../tags/tag194.xml" /><Relationship Id="rId2" Type="http://schemas.openxmlformats.org/officeDocument/2006/relationships/tags" Target="../tags/tag177.xml" /><Relationship Id="rId20" Type="http://schemas.openxmlformats.org/officeDocument/2006/relationships/tags" Target="../tags/tag195.xml" /><Relationship Id="rId21" Type="http://schemas.openxmlformats.org/officeDocument/2006/relationships/tags" Target="../tags/tag196.xml" /><Relationship Id="rId22" Type="http://schemas.openxmlformats.org/officeDocument/2006/relationships/tags" Target="../tags/tag197.xml" /><Relationship Id="rId23" Type="http://schemas.openxmlformats.org/officeDocument/2006/relationships/tags" Target="../tags/tag198.xml" /><Relationship Id="rId24" Type="http://schemas.openxmlformats.org/officeDocument/2006/relationships/tags" Target="../tags/tag199.xml" /><Relationship Id="rId25" Type="http://schemas.openxmlformats.org/officeDocument/2006/relationships/tags" Target="../tags/tag200.xml" /><Relationship Id="rId26" Type="http://schemas.openxmlformats.org/officeDocument/2006/relationships/tags" Target="../tags/tag201.xml" /><Relationship Id="rId27" Type="http://schemas.openxmlformats.org/officeDocument/2006/relationships/tags" Target="../tags/tag202.xml" /><Relationship Id="rId28" Type="http://schemas.openxmlformats.org/officeDocument/2006/relationships/tags" Target="../tags/tag203.xml" /><Relationship Id="rId29" Type="http://schemas.openxmlformats.org/officeDocument/2006/relationships/tags" Target="../tags/tag204.xml" /><Relationship Id="rId3" Type="http://schemas.openxmlformats.org/officeDocument/2006/relationships/tags" Target="../tags/tag178.xml" /><Relationship Id="rId30" Type="http://schemas.openxmlformats.org/officeDocument/2006/relationships/tags" Target="../tags/tag205.xml" /><Relationship Id="rId4" Type="http://schemas.openxmlformats.org/officeDocument/2006/relationships/tags" Target="../tags/tag179.xml" /><Relationship Id="rId5" Type="http://schemas.openxmlformats.org/officeDocument/2006/relationships/tags" Target="../tags/tag180.xml" /><Relationship Id="rId6" Type="http://schemas.openxmlformats.org/officeDocument/2006/relationships/tags" Target="../tags/tag181.xml" /><Relationship Id="rId7" Type="http://schemas.openxmlformats.org/officeDocument/2006/relationships/tags" Target="../tags/tag182.xml" /><Relationship Id="rId8" Type="http://schemas.openxmlformats.org/officeDocument/2006/relationships/tags" Target="../tags/tag183.xml" /><Relationship Id="rId9" Type="http://schemas.openxmlformats.org/officeDocument/2006/relationships/tags" Target="../tags/tag184.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14.xml" /><Relationship Id="rId11" Type="http://schemas.openxmlformats.org/officeDocument/2006/relationships/tags" Target="../tags/tag215.xml" /><Relationship Id="rId12" Type="http://schemas.openxmlformats.org/officeDocument/2006/relationships/tags" Target="../tags/tag216.xml" /><Relationship Id="rId13" Type="http://schemas.openxmlformats.org/officeDocument/2006/relationships/tags" Target="../tags/tag217.xml" /><Relationship Id="rId2" Type="http://schemas.openxmlformats.org/officeDocument/2006/relationships/tags" Target="../tags/tag206.xml" /><Relationship Id="rId3" Type="http://schemas.openxmlformats.org/officeDocument/2006/relationships/tags" Target="../tags/tag207.xml" /><Relationship Id="rId4" Type="http://schemas.openxmlformats.org/officeDocument/2006/relationships/tags" Target="../tags/tag208.xml" /><Relationship Id="rId5" Type="http://schemas.openxmlformats.org/officeDocument/2006/relationships/tags" Target="../tags/tag209.xml" /><Relationship Id="rId6" Type="http://schemas.openxmlformats.org/officeDocument/2006/relationships/tags" Target="../tags/tag210.xml" /><Relationship Id="rId7" Type="http://schemas.openxmlformats.org/officeDocument/2006/relationships/tags" Target="../tags/tag211.xml" /><Relationship Id="rId8" Type="http://schemas.openxmlformats.org/officeDocument/2006/relationships/tags" Target="../tags/tag212.xml" /><Relationship Id="rId9" Type="http://schemas.openxmlformats.org/officeDocument/2006/relationships/tags" Target="../tags/tag213.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218.xml" /><Relationship Id="rId3" Type="http://schemas.openxmlformats.org/officeDocument/2006/relationships/tags" Target="../tags/tag219.xml" /><Relationship Id="rId4" Type="http://schemas.openxmlformats.org/officeDocument/2006/relationships/tags" Target="../tags/tag220.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29.xml" /><Relationship Id="rId11" Type="http://schemas.openxmlformats.org/officeDocument/2006/relationships/tags" Target="../tags/tag230.xml" /><Relationship Id="rId12" Type="http://schemas.openxmlformats.org/officeDocument/2006/relationships/tags" Target="../tags/tag231.xml" /><Relationship Id="rId13" Type="http://schemas.openxmlformats.org/officeDocument/2006/relationships/tags" Target="../tags/tag232.xml" /><Relationship Id="rId14" Type="http://schemas.openxmlformats.org/officeDocument/2006/relationships/tags" Target="../tags/tag233.xml" /><Relationship Id="rId15" Type="http://schemas.openxmlformats.org/officeDocument/2006/relationships/tags" Target="../tags/tag234.xml" /><Relationship Id="rId16" Type="http://schemas.openxmlformats.org/officeDocument/2006/relationships/tags" Target="../tags/tag235.xml" /><Relationship Id="rId17" Type="http://schemas.openxmlformats.org/officeDocument/2006/relationships/tags" Target="../tags/tag236.xml" /><Relationship Id="rId2" Type="http://schemas.openxmlformats.org/officeDocument/2006/relationships/tags" Target="../tags/tag221.xml" /><Relationship Id="rId3" Type="http://schemas.openxmlformats.org/officeDocument/2006/relationships/tags" Target="../tags/tag222.xml" /><Relationship Id="rId4" Type="http://schemas.openxmlformats.org/officeDocument/2006/relationships/tags" Target="../tags/tag223.xml" /><Relationship Id="rId5" Type="http://schemas.openxmlformats.org/officeDocument/2006/relationships/tags" Target="../tags/tag224.xml" /><Relationship Id="rId6" Type="http://schemas.openxmlformats.org/officeDocument/2006/relationships/tags" Target="../tags/tag225.xml" /><Relationship Id="rId7" Type="http://schemas.openxmlformats.org/officeDocument/2006/relationships/tags" Target="../tags/tag226.xml" /><Relationship Id="rId8" Type="http://schemas.openxmlformats.org/officeDocument/2006/relationships/tags" Target="../tags/tag227.xml" /><Relationship Id="rId9" Type="http://schemas.openxmlformats.org/officeDocument/2006/relationships/tags" Target="../tags/tag228.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45.xml" /><Relationship Id="rId11" Type="http://schemas.openxmlformats.org/officeDocument/2006/relationships/tags" Target="../tags/tag246.xml" /><Relationship Id="rId12" Type="http://schemas.openxmlformats.org/officeDocument/2006/relationships/tags" Target="../tags/tag247.xml" /><Relationship Id="rId13" Type="http://schemas.openxmlformats.org/officeDocument/2006/relationships/tags" Target="../tags/tag248.xml" /><Relationship Id="rId14" Type="http://schemas.openxmlformats.org/officeDocument/2006/relationships/tags" Target="../tags/tag249.xml" /><Relationship Id="rId15" Type="http://schemas.openxmlformats.org/officeDocument/2006/relationships/tags" Target="../tags/tag250.xml" /><Relationship Id="rId16" Type="http://schemas.openxmlformats.org/officeDocument/2006/relationships/tags" Target="../tags/tag251.xml" /><Relationship Id="rId17" Type="http://schemas.openxmlformats.org/officeDocument/2006/relationships/tags" Target="../tags/tag252.xml" /><Relationship Id="rId18" Type="http://schemas.openxmlformats.org/officeDocument/2006/relationships/tags" Target="../tags/tag253.xml" /><Relationship Id="rId19" Type="http://schemas.openxmlformats.org/officeDocument/2006/relationships/tags" Target="../tags/tag254.xml" /><Relationship Id="rId2" Type="http://schemas.openxmlformats.org/officeDocument/2006/relationships/tags" Target="../tags/tag237.xml" /><Relationship Id="rId20" Type="http://schemas.openxmlformats.org/officeDocument/2006/relationships/tags" Target="../tags/tag255.xml" /><Relationship Id="rId21" Type="http://schemas.openxmlformats.org/officeDocument/2006/relationships/tags" Target="../tags/tag256.xml" /><Relationship Id="rId22" Type="http://schemas.openxmlformats.org/officeDocument/2006/relationships/tags" Target="../tags/tag257.xml" /><Relationship Id="rId23" Type="http://schemas.openxmlformats.org/officeDocument/2006/relationships/tags" Target="../tags/tag258.xml" /><Relationship Id="rId24" Type="http://schemas.openxmlformats.org/officeDocument/2006/relationships/tags" Target="../tags/tag259.xml" /><Relationship Id="rId25" Type="http://schemas.openxmlformats.org/officeDocument/2006/relationships/tags" Target="../tags/tag260.xml" /><Relationship Id="rId26" Type="http://schemas.openxmlformats.org/officeDocument/2006/relationships/tags" Target="../tags/tag261.xml" /><Relationship Id="rId27" Type="http://schemas.openxmlformats.org/officeDocument/2006/relationships/tags" Target="../tags/tag262.xml" /><Relationship Id="rId28" Type="http://schemas.openxmlformats.org/officeDocument/2006/relationships/tags" Target="../tags/tag263.xml" /><Relationship Id="rId29" Type="http://schemas.openxmlformats.org/officeDocument/2006/relationships/tags" Target="../tags/tag264.xml" /><Relationship Id="rId3" Type="http://schemas.openxmlformats.org/officeDocument/2006/relationships/tags" Target="../tags/tag238.xml" /><Relationship Id="rId30" Type="http://schemas.openxmlformats.org/officeDocument/2006/relationships/tags" Target="../tags/tag265.xml" /><Relationship Id="rId4" Type="http://schemas.openxmlformats.org/officeDocument/2006/relationships/tags" Target="../tags/tag239.xml" /><Relationship Id="rId5" Type="http://schemas.openxmlformats.org/officeDocument/2006/relationships/tags" Target="../tags/tag240.xml" /><Relationship Id="rId6" Type="http://schemas.openxmlformats.org/officeDocument/2006/relationships/tags" Target="../tags/tag241.xml" /><Relationship Id="rId7" Type="http://schemas.openxmlformats.org/officeDocument/2006/relationships/tags" Target="../tags/tag242.xml" /><Relationship Id="rId8" Type="http://schemas.openxmlformats.org/officeDocument/2006/relationships/tags" Target="../tags/tag243.xml" /><Relationship Id="rId9" Type="http://schemas.openxmlformats.org/officeDocument/2006/relationships/tags" Target="../tags/tag244.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74.xml" /><Relationship Id="rId11" Type="http://schemas.openxmlformats.org/officeDocument/2006/relationships/tags" Target="../tags/tag275.xml" /><Relationship Id="rId12" Type="http://schemas.openxmlformats.org/officeDocument/2006/relationships/tags" Target="../tags/tag276.xml" /><Relationship Id="rId13" Type="http://schemas.openxmlformats.org/officeDocument/2006/relationships/tags" Target="../tags/tag277.xml" /><Relationship Id="rId14" Type="http://schemas.openxmlformats.org/officeDocument/2006/relationships/tags" Target="../tags/tag278.xml" /><Relationship Id="rId15" Type="http://schemas.openxmlformats.org/officeDocument/2006/relationships/tags" Target="../tags/tag279.xml" /><Relationship Id="rId16" Type="http://schemas.openxmlformats.org/officeDocument/2006/relationships/tags" Target="../tags/tag280.xml" /><Relationship Id="rId17" Type="http://schemas.openxmlformats.org/officeDocument/2006/relationships/tags" Target="../tags/tag281.xml" /><Relationship Id="rId18" Type="http://schemas.openxmlformats.org/officeDocument/2006/relationships/tags" Target="../tags/tag282.xml" /><Relationship Id="rId19" Type="http://schemas.openxmlformats.org/officeDocument/2006/relationships/tags" Target="../tags/tag283.xml" /><Relationship Id="rId2" Type="http://schemas.openxmlformats.org/officeDocument/2006/relationships/tags" Target="../tags/tag266.xml" /><Relationship Id="rId20" Type="http://schemas.openxmlformats.org/officeDocument/2006/relationships/tags" Target="../tags/tag284.xml" /><Relationship Id="rId21" Type="http://schemas.openxmlformats.org/officeDocument/2006/relationships/tags" Target="../tags/tag285.xml" /><Relationship Id="rId3" Type="http://schemas.openxmlformats.org/officeDocument/2006/relationships/tags" Target="../tags/tag267.xml" /><Relationship Id="rId4" Type="http://schemas.openxmlformats.org/officeDocument/2006/relationships/tags" Target="../tags/tag268.xml" /><Relationship Id="rId5" Type="http://schemas.openxmlformats.org/officeDocument/2006/relationships/tags" Target="../tags/tag269.xml" /><Relationship Id="rId6" Type="http://schemas.openxmlformats.org/officeDocument/2006/relationships/tags" Target="../tags/tag270.xml" /><Relationship Id="rId7" Type="http://schemas.openxmlformats.org/officeDocument/2006/relationships/tags" Target="../tags/tag271.xml" /><Relationship Id="rId8" Type="http://schemas.openxmlformats.org/officeDocument/2006/relationships/tags" Target="../tags/tag272.xml" /><Relationship Id="rId9" Type="http://schemas.openxmlformats.org/officeDocument/2006/relationships/tags" Target="../tags/tag273.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2807300603500602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9" name=""/>
        <p:cNvGrpSpPr/>
        <p:nvPr/>
      </p:nvGrpSpPr>
      <p:grpSpPr>
        <a:xfrm>
          <a:off x="0" y="0"/>
          <a:ext cx="0" cy="0"/>
        </a:xfrm>
      </p:grpSpPr>
      <p:sp>
        <p:nvSpPr>
          <p:cNvPr id="1048648" name="文本占位符 2"/>
          <p:cNvSpPr>
            <a:spLocks noGrp="1"/>
          </p:cNvSpPr>
          <p:nvPr>
            <p:ph type="body" idx="3"/>
            <p:custDataLst>
              <p:tags r:id="rId2"/>
            </p:custDataLst>
          </p:nvPr>
        </p:nvSpPr>
        <p:spPr/>
        <p:txBody>
          <a:bodyPr>
            <a:normAutofit fontScale="80000" lnSpcReduction="20000"/>
          </a:bodyPr>
          <a:lstStyle/>
          <a:p>
            <a:r>
              <a:rPr lang="zh-CN" altLang="en-US"/>
              <a:t>汇报人：</a:t>
            </a:r>
            <a:r>
              <a:rPr lang="en-US" altLang="zh-CN"/>
              <a:t>XXX</a:t>
            </a:r>
            <a:endParaRPr lang="zh-CN" altLang="en-US"/>
          </a:p>
        </p:txBody>
      </p:sp>
      <p:sp>
        <p:nvSpPr>
          <p:cNvPr id="1048650" name="文本占位符 13"/>
          <p:cNvSpPr>
            <a:spLocks noGrp="1"/>
          </p:cNvSpPr>
          <p:nvPr>
            <p:ph type="body" idx="2"/>
            <p:custDataLst>
              <p:tags r:id="rId3"/>
            </p:custDataLst>
          </p:nvPr>
        </p:nvSpPr>
        <p:spPr/>
        <p:txBody>
          <a:bodyPr/>
          <a:lstStyle/>
          <a:p>
            <a:r>
              <a:rPr lang="zh-CN" altLang="en-US"/>
              <a:t>XXX,a click to unlimited possibilities</a:t>
            </a:r>
            <a:endParaRPr lang="zh-CN" altLang="en-US"/>
          </a:p>
        </p:txBody>
      </p:sp>
      <p:sp>
        <p:nvSpPr>
          <p:cNvPr id="1048652" name="标题 14"/>
          <p:cNvSpPr>
            <a:spLocks noGrp="1"/>
          </p:cNvSpPr>
          <p:nvPr>
            <p:ph type="title" idx="1"/>
            <p:custDataLst>
              <p:tags r:id="rId4"/>
            </p:custDataLst>
          </p:nvPr>
        </p:nvSpPr>
        <p:spPr/>
        <p:txBody>
          <a:bodyPr>
            <a:normAutofit fontScale="90000"/>
          </a:bodyPr>
          <a:lstStyle/>
          <a:p>
            <a:r>
              <a:rPr lang="zh-CN" altLang="en-US"/>
              <a:t>火山喷发与熔岩的形成</a:t>
            </a:r>
            <a:endParaRPr lang="zh-CN" altLang="en-US"/>
          </a:p>
        </p:txBody>
      </p:sp>
    </p:spTree>
    <p:custDataLst>
      <p:tags r:id="rId5"/>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57" name=""/>
        <p:cNvGrpSpPr/>
        <p:nvPr/>
      </p:nvGrpSpPr>
      <p:grpSpPr>
        <a:xfrm>
          <a:off x="0" y="0"/>
          <a:ext cx="0" cy="0"/>
        </a:xfrm>
      </p:grpSpPr>
      <p:sp>
        <p:nvSpPr>
          <p:cNvPr id="1048894" name="文本占位符 2"/>
          <p:cNvSpPr>
            <a:spLocks noGrp="1"/>
          </p:cNvSpPr>
          <p:nvPr>
            <p:ph type="body" idx="2"/>
            <p:custDataLst>
              <p:tags r:id="rId2"/>
            </p:custDataLst>
          </p:nvPr>
        </p:nvSpPr>
        <p:spPr/>
        <p:txBody>
          <a:bodyPr/>
          <a:lstStyle/>
          <a:p>
            <a:r>
              <a:rPr lang="zh-CN" altLang="en-US"/>
              <a:t>CONTENTS</a:t>
            </a:r>
            <a:endParaRPr lang="zh-CN" altLang="en-US"/>
          </a:p>
        </p:txBody>
      </p:sp>
      <p:sp>
        <p:nvSpPr>
          <p:cNvPr id="1048896" name="标题 7"/>
          <p:cNvSpPr>
            <a:spLocks noGrp="1"/>
          </p:cNvSpPr>
          <p:nvPr>
            <p:ph type="title" idx="1"/>
            <p:custDataLst>
              <p:tags r:id="rId3"/>
            </p:custDataLst>
          </p:nvPr>
        </p:nvSpPr>
        <p:spPr/>
        <p:txBody>
          <a:bodyPr>
            <a:normAutofit fontScale="90000"/>
          </a:bodyPr>
          <a:lstStyle/>
          <a:p>
            <a:r>
              <a:rPr lang="zh-CN" altLang="en-US"/>
              <a:t>目录</a:t>
            </a:r>
            <a:endParaRPr lang="zh-CN" altLang="en-US"/>
          </a:p>
        </p:txBody>
      </p:sp>
      <p:cxnSp>
        <p:nvCxnSpPr>
          <p:cNvPr id="3145749" name="直接连接符 6"/>
          <p:cNvCxnSpPr/>
          <p:nvPr>
            <p:custDataLst>
              <p:tags r:id="rId4"/>
            </p:custDataLst>
          </p:nvPr>
        </p:nvCxnSpPr>
        <p:spPr>
          <a:xfrm flipH="1">
            <a:off x="2766541" y="0"/>
            <a:ext cx="0" cy="5311588"/>
          </a:xfrm>
          <a:prstGeom prst="line">
            <a:avLst/>
          </a:prstGeom>
          <a:ln w="34925">
            <a:gradFill flip="none" rotWithShape="1">
              <a:gsLst>
                <a:gs pos="0">
                  <a:schemeClr val="accent1">
                    <a:alpha val="0"/>
                  </a:schemeClr>
                </a:gs>
                <a:gs pos="100000">
                  <a:schemeClr val="accent1"/>
                </a:gs>
              </a:gsLst>
              <a:lin ang="16200000" scaled="1"/>
            </a:gradFill>
          </a:ln>
        </p:spPr>
        <p:style>
          <a:lnRef idx="1">
            <a:schemeClr val="accent1"/>
          </a:lnRef>
          <a:fillRef idx="0">
            <a:schemeClr val="accent1"/>
          </a:fillRef>
          <a:effectRef idx="0">
            <a:schemeClr val="accent1"/>
          </a:effectRef>
          <a:fontRef idx="minor">
            <a:schemeClr val="tx1"/>
          </a:fontRef>
        </p:style>
      </p:cxnSp>
      <p:sp>
        <p:nvSpPr>
          <p:cNvPr id="1048898" name="序号"/>
          <p:cNvSpPr txBox="1"/>
          <p:nvPr>
            <p:custDataLst>
              <p:tags r:id="rId5"/>
            </p:custDataLst>
          </p:nvPr>
        </p:nvSpPr>
        <p:spPr>
          <a:xfrm>
            <a:off x="2766540" y="2268706"/>
            <a:ext cx="1642782" cy="1101049"/>
          </a:xfrm>
          <a:prstGeom prst="rect">
            <a:avLst/>
          </a:prstGeom>
          <a:noFill/>
        </p:spPr>
        <p:txBody>
          <a:bodyPr wrap="square" lIns="0" tIns="0" rIns="0" bIns="0" rtlCol="0" anchor="ctr">
            <a:normAutofit fontScale="98485"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6600">
                <a:gradFill>
                  <a:gsLst>
                    <a:gs pos="0">
                      <a:schemeClr val="accent1">
                        <a:alpha val="0"/>
                      </a:schemeClr>
                    </a:gs>
                    <a:gs pos="100000">
                      <a:schemeClr val="accent1"/>
                    </a:gs>
                  </a:gsLst>
                  <a:lin ang="0" scaled="1"/>
                </a:gradFill>
                <a:latin typeface="+mj-lt"/>
                <a:ea typeface="MiSans Normal"/>
                <a:cs typeface="MiSans Normal" panose="00000500000000000000" charset="-122"/>
              </a:rPr>
              <a:t>02.</a:t>
            </a:r>
            <a:endParaRPr lang="en-US" sz="6600">
              <a:gradFill>
                <a:gsLst>
                  <a:gs pos="0">
                    <a:schemeClr val="accent1">
                      <a:alpha val="0"/>
                    </a:schemeClr>
                  </a:gs>
                  <a:gs pos="100000">
                    <a:schemeClr val="accent1"/>
                  </a:gs>
                </a:gsLst>
                <a:lin ang="0" scaled="1"/>
              </a:gradFill>
              <a:latin typeface="+mj-lt"/>
              <a:ea typeface="MiSans Normal"/>
              <a:cs typeface="MiSans Normal" panose="00000500000000000000" charset="-122"/>
            </a:endParaRPr>
          </a:p>
        </p:txBody>
      </p:sp>
      <p:sp>
        <p:nvSpPr>
          <p:cNvPr id="1048900" name="标题"/>
          <p:cNvSpPr txBox="1"/>
          <p:nvPr>
            <p:custDataLst>
              <p:tags r:id="rId6"/>
            </p:custDataLst>
          </p:nvPr>
        </p:nvSpPr>
        <p:spPr>
          <a:xfrm>
            <a:off x="2923425" y="3510914"/>
            <a:ext cx="2173603" cy="1724473"/>
          </a:xfrm>
          <a:prstGeom prst="rect">
            <a:avLst/>
          </a:prstGeom>
          <a:noFill/>
        </p:spPr>
        <p:txBody>
          <a:bodyPr wrap="square" lIns="0" tIns="0" rIns="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3200" spc="300">
                <a:gradFill>
                  <a:gsLst>
                    <a:gs pos="14000">
                      <a:schemeClr val="accent1"/>
                    </a:gs>
                    <a:gs pos="54000">
                      <a:schemeClr val="tx1"/>
                    </a:gs>
                    <a:gs pos="92000">
                      <a:schemeClr val="accent1"/>
                    </a:gs>
                  </a:gsLst>
                  <a:lin ang="0" scaled="1"/>
                </a:gradFill>
                <a:latin typeface="+mj-ea"/>
                <a:ea typeface="+mj-ea"/>
                <a:cs typeface="MiSans Normal" panose="00000500000000000000" charset="-122"/>
              </a:rPr>
              <a:t>火山的形成</a:t>
            </a:r>
            <a:endParaRPr lang="zh-CN" altLang="en-US" sz="3200" spc="300">
              <a:gradFill>
                <a:gsLst>
                  <a:gs pos="14000">
                    <a:schemeClr val="accent1"/>
                  </a:gs>
                  <a:gs pos="54000">
                    <a:schemeClr val="tx1"/>
                  </a:gs>
                  <a:gs pos="92000">
                    <a:schemeClr val="accent1"/>
                  </a:gs>
                </a:gsLst>
                <a:lin ang="0" scaled="1"/>
              </a:gradFill>
              <a:latin typeface="+mj-ea"/>
              <a:ea typeface="+mj-ea"/>
              <a:cs typeface="MiSans Normal" panose="00000500000000000000" charset="-122"/>
            </a:endParaRPr>
          </a:p>
        </p:txBody>
      </p:sp>
      <p:cxnSp>
        <p:nvCxnSpPr>
          <p:cNvPr id="3145751" name="直接连接符 40"/>
          <p:cNvCxnSpPr/>
          <p:nvPr>
            <p:custDataLst>
              <p:tags r:id="rId7"/>
            </p:custDataLst>
          </p:nvPr>
        </p:nvCxnSpPr>
        <p:spPr>
          <a:xfrm flipH="1">
            <a:off x="5098549" y="0"/>
            <a:ext cx="0" cy="5311588"/>
          </a:xfrm>
          <a:prstGeom prst="line">
            <a:avLst/>
          </a:prstGeom>
          <a:ln w="34925">
            <a:gradFill flip="none" rotWithShape="1">
              <a:gsLst>
                <a:gs pos="0">
                  <a:schemeClr val="accent1">
                    <a:alpha val="0"/>
                  </a:schemeClr>
                </a:gs>
                <a:gs pos="100000">
                  <a:schemeClr val="accent1"/>
                </a:gs>
              </a:gsLst>
              <a:lin ang="16200000" scaled="1"/>
            </a:gradFill>
          </a:ln>
        </p:spPr>
        <p:style>
          <a:lnRef idx="1">
            <a:schemeClr val="accent1"/>
          </a:lnRef>
          <a:fillRef idx="0">
            <a:schemeClr val="accent1"/>
          </a:fillRef>
          <a:effectRef idx="0">
            <a:schemeClr val="accent1"/>
          </a:effectRef>
          <a:fontRef idx="minor">
            <a:schemeClr val="tx1"/>
          </a:fontRef>
        </p:style>
      </p:cxnSp>
      <p:sp>
        <p:nvSpPr>
          <p:cNvPr id="1048902" name="序号"/>
          <p:cNvSpPr txBox="1"/>
          <p:nvPr>
            <p:custDataLst>
              <p:tags r:id="rId8"/>
            </p:custDataLst>
          </p:nvPr>
        </p:nvSpPr>
        <p:spPr>
          <a:xfrm>
            <a:off x="5098548" y="2268706"/>
            <a:ext cx="1642782" cy="1101049"/>
          </a:xfrm>
          <a:prstGeom prst="rect">
            <a:avLst/>
          </a:prstGeom>
          <a:noFill/>
        </p:spPr>
        <p:txBody>
          <a:bodyPr wrap="square" lIns="0" tIns="0" rIns="0" bIns="0" rtlCol="0" anchor="ctr">
            <a:normAutofit fontScale="98485"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6600">
                <a:gradFill>
                  <a:gsLst>
                    <a:gs pos="0">
                      <a:schemeClr val="accent1">
                        <a:alpha val="0"/>
                      </a:schemeClr>
                    </a:gs>
                    <a:gs pos="100000">
                      <a:schemeClr val="accent1"/>
                    </a:gs>
                  </a:gsLst>
                  <a:lin ang="0" scaled="1"/>
                </a:gradFill>
                <a:latin typeface="+mj-lt"/>
                <a:ea typeface="MiSans Normal"/>
                <a:cs typeface="MiSans Normal" panose="00000500000000000000" charset="-122"/>
              </a:rPr>
              <a:t>03.</a:t>
            </a:r>
            <a:endParaRPr lang="en-US" sz="6600">
              <a:gradFill>
                <a:gsLst>
                  <a:gs pos="0">
                    <a:schemeClr val="accent1">
                      <a:alpha val="0"/>
                    </a:schemeClr>
                  </a:gs>
                  <a:gs pos="100000">
                    <a:schemeClr val="accent1"/>
                  </a:gs>
                </a:gsLst>
                <a:lin ang="0" scaled="1"/>
              </a:gradFill>
              <a:latin typeface="+mj-lt"/>
              <a:ea typeface="MiSans Normal"/>
              <a:cs typeface="MiSans Normal" panose="00000500000000000000" charset="-122"/>
            </a:endParaRPr>
          </a:p>
        </p:txBody>
      </p:sp>
      <p:sp>
        <p:nvSpPr>
          <p:cNvPr id="1048904" name="标题"/>
          <p:cNvSpPr txBox="1"/>
          <p:nvPr>
            <p:custDataLst>
              <p:tags r:id="rId9"/>
            </p:custDataLst>
          </p:nvPr>
        </p:nvSpPr>
        <p:spPr>
          <a:xfrm>
            <a:off x="5255433" y="3510914"/>
            <a:ext cx="2173603" cy="1724473"/>
          </a:xfrm>
          <a:prstGeom prst="rect">
            <a:avLst/>
          </a:prstGeom>
          <a:noFill/>
        </p:spPr>
        <p:txBody>
          <a:bodyPr wrap="square" lIns="0" tIns="0" rIns="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3200" spc="300">
                <a:gradFill>
                  <a:gsLst>
                    <a:gs pos="14000">
                      <a:schemeClr val="accent1"/>
                    </a:gs>
                    <a:gs pos="54000">
                      <a:schemeClr val="tx1"/>
                    </a:gs>
                    <a:gs pos="92000">
                      <a:schemeClr val="accent1"/>
                    </a:gs>
                  </a:gsLst>
                  <a:lin ang="0" scaled="1"/>
                </a:gradFill>
                <a:latin typeface="+mj-ea"/>
                <a:ea typeface="+mj-ea"/>
                <a:cs typeface="MiSans Normal" panose="00000500000000000000" charset="-122"/>
              </a:rPr>
              <a:t>火山喷发过程</a:t>
            </a:r>
            <a:endParaRPr lang="zh-CN" altLang="en-US" sz="3200" spc="300">
              <a:gradFill>
                <a:gsLst>
                  <a:gs pos="14000">
                    <a:schemeClr val="accent1"/>
                  </a:gs>
                  <a:gs pos="54000">
                    <a:schemeClr val="tx1"/>
                  </a:gs>
                  <a:gs pos="92000">
                    <a:schemeClr val="accent1"/>
                  </a:gs>
                </a:gsLst>
                <a:lin ang="0" scaled="1"/>
              </a:gradFill>
              <a:latin typeface="+mj-ea"/>
              <a:ea typeface="+mj-ea"/>
              <a:cs typeface="MiSans Normal" panose="00000500000000000000" charset="-122"/>
            </a:endParaRPr>
          </a:p>
        </p:txBody>
      </p:sp>
      <p:cxnSp>
        <p:nvCxnSpPr>
          <p:cNvPr id="3145753" name="直接连接符 47"/>
          <p:cNvCxnSpPr/>
          <p:nvPr>
            <p:custDataLst>
              <p:tags r:id="rId10"/>
            </p:custDataLst>
          </p:nvPr>
        </p:nvCxnSpPr>
        <p:spPr>
          <a:xfrm flipH="1">
            <a:off x="7430557" y="0"/>
            <a:ext cx="0" cy="5311588"/>
          </a:xfrm>
          <a:prstGeom prst="line">
            <a:avLst/>
          </a:prstGeom>
          <a:ln w="34925">
            <a:gradFill flip="none" rotWithShape="1">
              <a:gsLst>
                <a:gs pos="0">
                  <a:schemeClr val="accent1">
                    <a:alpha val="0"/>
                  </a:schemeClr>
                </a:gs>
                <a:gs pos="100000">
                  <a:schemeClr val="accent1"/>
                </a:gs>
              </a:gsLst>
              <a:lin ang="16200000" scaled="1"/>
            </a:gradFill>
          </a:ln>
        </p:spPr>
        <p:style>
          <a:lnRef idx="1">
            <a:schemeClr val="accent1"/>
          </a:lnRef>
          <a:fillRef idx="0">
            <a:schemeClr val="accent1"/>
          </a:fillRef>
          <a:effectRef idx="0">
            <a:schemeClr val="accent1"/>
          </a:effectRef>
          <a:fontRef idx="minor">
            <a:schemeClr val="tx1"/>
          </a:fontRef>
        </p:style>
      </p:cxnSp>
      <p:sp>
        <p:nvSpPr>
          <p:cNvPr id="1048906" name="序号"/>
          <p:cNvSpPr txBox="1"/>
          <p:nvPr>
            <p:custDataLst>
              <p:tags r:id="rId11"/>
            </p:custDataLst>
          </p:nvPr>
        </p:nvSpPr>
        <p:spPr>
          <a:xfrm>
            <a:off x="7430556" y="2268706"/>
            <a:ext cx="1642782" cy="1101049"/>
          </a:xfrm>
          <a:prstGeom prst="rect">
            <a:avLst/>
          </a:prstGeom>
          <a:noFill/>
        </p:spPr>
        <p:txBody>
          <a:bodyPr wrap="square" lIns="0" tIns="0" rIns="0" bIns="0" rtlCol="0" anchor="ctr">
            <a:normAutofit fontScale="98485"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6600">
                <a:gradFill>
                  <a:gsLst>
                    <a:gs pos="0">
                      <a:schemeClr val="accent1">
                        <a:alpha val="0"/>
                      </a:schemeClr>
                    </a:gs>
                    <a:gs pos="100000">
                      <a:schemeClr val="accent1"/>
                    </a:gs>
                  </a:gsLst>
                  <a:lin ang="0" scaled="1"/>
                </a:gradFill>
                <a:latin typeface="+mj-lt"/>
                <a:ea typeface="MiSans Normal"/>
                <a:cs typeface="MiSans Normal" panose="00000500000000000000" charset="-122"/>
              </a:rPr>
              <a:t>04.</a:t>
            </a:r>
            <a:endParaRPr lang="en-US" sz="6600">
              <a:gradFill>
                <a:gsLst>
                  <a:gs pos="0">
                    <a:schemeClr val="accent1">
                      <a:alpha val="0"/>
                    </a:schemeClr>
                  </a:gs>
                  <a:gs pos="100000">
                    <a:schemeClr val="accent1"/>
                  </a:gs>
                </a:gsLst>
                <a:lin ang="0" scaled="1"/>
              </a:gradFill>
              <a:latin typeface="+mj-lt"/>
              <a:ea typeface="MiSans Normal"/>
              <a:cs typeface="MiSans Normal" panose="00000500000000000000" charset="-122"/>
            </a:endParaRPr>
          </a:p>
        </p:txBody>
      </p:sp>
      <p:sp>
        <p:nvSpPr>
          <p:cNvPr id="1048908" name="标题"/>
          <p:cNvSpPr txBox="1"/>
          <p:nvPr>
            <p:custDataLst>
              <p:tags r:id="rId12"/>
            </p:custDataLst>
          </p:nvPr>
        </p:nvSpPr>
        <p:spPr>
          <a:xfrm>
            <a:off x="7587441" y="3510914"/>
            <a:ext cx="2173603" cy="1724473"/>
          </a:xfrm>
          <a:prstGeom prst="rect">
            <a:avLst/>
          </a:prstGeom>
          <a:noFill/>
        </p:spPr>
        <p:txBody>
          <a:bodyPr wrap="square" lIns="0" tIns="0" rIns="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3200" spc="300">
                <a:gradFill>
                  <a:gsLst>
                    <a:gs pos="14000">
                      <a:schemeClr val="accent1"/>
                    </a:gs>
                    <a:gs pos="54000">
                      <a:schemeClr val="tx1"/>
                    </a:gs>
                    <a:gs pos="92000">
                      <a:schemeClr val="accent1"/>
                    </a:gs>
                  </a:gsLst>
                  <a:lin ang="0" scaled="1"/>
                </a:gradFill>
                <a:latin typeface="+mj-ea"/>
                <a:ea typeface="+mj-ea"/>
                <a:cs typeface="MiSans Normal" panose="00000500000000000000" charset="-122"/>
              </a:rPr>
              <a:t>熔岩的形成与特点</a:t>
            </a:r>
            <a:endParaRPr lang="zh-CN" altLang="en-US" sz="3200" spc="300">
              <a:gradFill>
                <a:gsLst>
                  <a:gs pos="14000">
                    <a:schemeClr val="accent1"/>
                  </a:gs>
                  <a:gs pos="54000">
                    <a:schemeClr val="tx1"/>
                  </a:gs>
                  <a:gs pos="92000">
                    <a:schemeClr val="accent1"/>
                  </a:gs>
                </a:gsLst>
                <a:lin ang="0" scaled="1"/>
              </a:gradFill>
              <a:latin typeface="+mj-ea"/>
              <a:ea typeface="+mj-ea"/>
              <a:cs typeface="MiSans Normal" panose="00000500000000000000" charset="-122"/>
            </a:endParaRPr>
          </a:p>
        </p:txBody>
      </p:sp>
      <p:cxnSp>
        <p:nvCxnSpPr>
          <p:cNvPr id="3145755" name="直接连接符 54"/>
          <p:cNvCxnSpPr/>
          <p:nvPr>
            <p:custDataLst>
              <p:tags r:id="rId13"/>
            </p:custDataLst>
          </p:nvPr>
        </p:nvCxnSpPr>
        <p:spPr>
          <a:xfrm flipH="1">
            <a:off x="9762564" y="0"/>
            <a:ext cx="0" cy="5311588"/>
          </a:xfrm>
          <a:prstGeom prst="line">
            <a:avLst/>
          </a:prstGeom>
          <a:ln w="34925">
            <a:gradFill flip="none" rotWithShape="1">
              <a:gsLst>
                <a:gs pos="0">
                  <a:schemeClr val="accent1">
                    <a:alpha val="0"/>
                  </a:schemeClr>
                </a:gs>
                <a:gs pos="100000">
                  <a:schemeClr val="accent1"/>
                </a:gs>
              </a:gsLst>
              <a:lin ang="16200000" scaled="1"/>
            </a:gradFill>
          </a:ln>
        </p:spPr>
        <p:style>
          <a:lnRef idx="1">
            <a:schemeClr val="accent1"/>
          </a:lnRef>
          <a:fillRef idx="0">
            <a:schemeClr val="accent1"/>
          </a:fillRef>
          <a:effectRef idx="0">
            <a:schemeClr val="accent1"/>
          </a:effectRef>
          <a:fontRef idx="minor">
            <a:schemeClr val="tx1"/>
          </a:fontRef>
        </p:style>
      </p:cxnSp>
      <p:sp>
        <p:nvSpPr>
          <p:cNvPr id="1048910" name="序号"/>
          <p:cNvSpPr txBox="1"/>
          <p:nvPr>
            <p:custDataLst>
              <p:tags r:id="rId14"/>
            </p:custDataLst>
          </p:nvPr>
        </p:nvSpPr>
        <p:spPr>
          <a:xfrm>
            <a:off x="9762564" y="2268706"/>
            <a:ext cx="1642782" cy="1101049"/>
          </a:xfrm>
          <a:prstGeom prst="rect">
            <a:avLst/>
          </a:prstGeom>
          <a:noFill/>
        </p:spPr>
        <p:txBody>
          <a:bodyPr wrap="square" lIns="0" tIns="0" rIns="0" bIns="0" rtlCol="0" anchor="ctr">
            <a:normAutofit fontScale="98485"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6600">
                <a:gradFill>
                  <a:gsLst>
                    <a:gs pos="0">
                      <a:schemeClr val="accent1">
                        <a:alpha val="0"/>
                      </a:schemeClr>
                    </a:gs>
                    <a:gs pos="100000">
                      <a:schemeClr val="accent1"/>
                    </a:gs>
                  </a:gsLst>
                  <a:lin ang="0" scaled="1"/>
                </a:gradFill>
                <a:latin typeface="+mj-lt"/>
                <a:ea typeface="MiSans Normal"/>
                <a:cs typeface="MiSans Normal" panose="00000500000000000000" charset="-122"/>
              </a:rPr>
              <a:t>05.</a:t>
            </a:r>
            <a:endParaRPr lang="en-US" sz="6600">
              <a:gradFill>
                <a:gsLst>
                  <a:gs pos="0">
                    <a:schemeClr val="accent1">
                      <a:alpha val="0"/>
                    </a:schemeClr>
                  </a:gs>
                  <a:gs pos="100000">
                    <a:schemeClr val="accent1"/>
                  </a:gs>
                </a:gsLst>
                <a:lin ang="0" scaled="1"/>
              </a:gradFill>
              <a:latin typeface="+mj-lt"/>
              <a:ea typeface="MiSans Normal"/>
              <a:cs typeface="MiSans Normal" panose="00000500000000000000" charset="-122"/>
            </a:endParaRPr>
          </a:p>
        </p:txBody>
      </p:sp>
      <p:sp>
        <p:nvSpPr>
          <p:cNvPr id="1048912" name="标题"/>
          <p:cNvSpPr txBox="1"/>
          <p:nvPr>
            <p:custDataLst>
              <p:tags r:id="rId15"/>
            </p:custDataLst>
          </p:nvPr>
        </p:nvSpPr>
        <p:spPr>
          <a:xfrm>
            <a:off x="9919449" y="3510914"/>
            <a:ext cx="2173603" cy="1724473"/>
          </a:xfrm>
          <a:prstGeom prst="rect">
            <a:avLst/>
          </a:prstGeom>
          <a:noFill/>
        </p:spPr>
        <p:txBody>
          <a:bodyPr wrap="square" lIns="0" tIns="0" rIns="0" bIns="0" rtlCol="0" anchor="t">
            <a:normAutofit fontScale="96875"/>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3200" spc="300">
                <a:gradFill>
                  <a:gsLst>
                    <a:gs pos="14000">
                      <a:schemeClr val="accent1"/>
                    </a:gs>
                    <a:gs pos="54000">
                      <a:schemeClr val="tx1"/>
                    </a:gs>
                    <a:gs pos="92000">
                      <a:schemeClr val="accent1"/>
                    </a:gs>
                  </a:gsLst>
                  <a:lin ang="0" scaled="1"/>
                </a:gradFill>
                <a:latin typeface="+mj-ea"/>
                <a:ea typeface="+mj-ea"/>
                <a:cs typeface="MiSans Normal" panose="00000500000000000000" charset="-122"/>
              </a:rPr>
              <a:t>火山喷发的预测与防范</a:t>
            </a:r>
            <a:endParaRPr lang="zh-CN" altLang="en-US" sz="3200" spc="300">
              <a:gradFill>
                <a:gsLst>
                  <a:gs pos="14000">
                    <a:schemeClr val="accent1"/>
                  </a:gs>
                  <a:gs pos="54000">
                    <a:schemeClr val="tx1"/>
                  </a:gs>
                  <a:gs pos="92000">
                    <a:schemeClr val="accent1"/>
                  </a:gs>
                </a:gsLst>
                <a:lin ang="0" scaled="1"/>
              </a:gradFill>
              <a:latin typeface="+mj-ea"/>
              <a:ea typeface="+mj-ea"/>
              <a:cs typeface="MiSans Normal" panose="00000500000000000000" charset="-122"/>
            </a:endParaRPr>
          </a:p>
        </p:txBody>
      </p:sp>
      <p:cxnSp>
        <p:nvCxnSpPr>
          <p:cNvPr id="3145757" name="直接连接符 23"/>
          <p:cNvCxnSpPr/>
          <p:nvPr>
            <p:custDataLst>
              <p:tags r:id="rId16"/>
            </p:custDataLst>
          </p:nvPr>
        </p:nvCxnSpPr>
        <p:spPr>
          <a:xfrm flipH="1">
            <a:off x="434533" y="0"/>
            <a:ext cx="0" cy="5311588"/>
          </a:xfrm>
          <a:prstGeom prst="line">
            <a:avLst/>
          </a:prstGeom>
          <a:ln w="34925">
            <a:gradFill flip="none" rotWithShape="1">
              <a:gsLst>
                <a:gs pos="0">
                  <a:schemeClr val="accent1">
                    <a:alpha val="0"/>
                  </a:schemeClr>
                </a:gs>
                <a:gs pos="100000">
                  <a:schemeClr val="accent1"/>
                </a:gs>
              </a:gsLst>
              <a:lin ang="16200000" scaled="1"/>
            </a:gradFill>
          </a:ln>
        </p:spPr>
        <p:style>
          <a:lnRef idx="1">
            <a:schemeClr val="accent1"/>
          </a:lnRef>
          <a:fillRef idx="0">
            <a:schemeClr val="accent1"/>
          </a:fillRef>
          <a:effectRef idx="0">
            <a:schemeClr val="accent1"/>
          </a:effectRef>
          <a:fontRef idx="minor">
            <a:schemeClr val="tx1"/>
          </a:fontRef>
        </p:style>
      </p:cxnSp>
      <p:sp>
        <p:nvSpPr>
          <p:cNvPr id="1048914" name="序号"/>
          <p:cNvSpPr txBox="1"/>
          <p:nvPr>
            <p:custDataLst>
              <p:tags r:id="rId17"/>
            </p:custDataLst>
          </p:nvPr>
        </p:nvSpPr>
        <p:spPr>
          <a:xfrm>
            <a:off x="434532" y="2268706"/>
            <a:ext cx="1642782" cy="1101049"/>
          </a:xfrm>
          <a:prstGeom prst="rect">
            <a:avLst/>
          </a:prstGeom>
          <a:noFill/>
        </p:spPr>
        <p:txBody>
          <a:bodyPr wrap="square" lIns="0" tIns="0" rIns="0" bIns="0" rtlCol="0" anchor="ctr">
            <a:normAutofit fontScale="98485"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6600">
                <a:gradFill>
                  <a:gsLst>
                    <a:gs pos="0">
                      <a:schemeClr val="accent1">
                        <a:alpha val="0"/>
                      </a:schemeClr>
                    </a:gs>
                    <a:gs pos="100000">
                      <a:schemeClr val="accent1"/>
                    </a:gs>
                  </a:gsLst>
                  <a:lin ang="0" scaled="1"/>
                </a:gradFill>
                <a:latin typeface="+mj-lt"/>
                <a:ea typeface="MiSans Normal"/>
                <a:cs typeface="MiSans Normal" panose="00000500000000000000" charset="-122"/>
              </a:rPr>
              <a:t>01.</a:t>
            </a:r>
            <a:endParaRPr lang="en-US" sz="6600">
              <a:gradFill>
                <a:gsLst>
                  <a:gs pos="0">
                    <a:schemeClr val="accent1">
                      <a:alpha val="0"/>
                    </a:schemeClr>
                  </a:gs>
                  <a:gs pos="100000">
                    <a:schemeClr val="accent1"/>
                  </a:gs>
                </a:gsLst>
                <a:lin ang="0" scaled="1"/>
              </a:gradFill>
              <a:latin typeface="+mj-lt"/>
              <a:ea typeface="MiSans Normal"/>
              <a:cs typeface="MiSans Normal" panose="00000500000000000000" charset="-122"/>
            </a:endParaRPr>
          </a:p>
        </p:txBody>
      </p:sp>
      <p:sp>
        <p:nvSpPr>
          <p:cNvPr id="1048916" name="标题"/>
          <p:cNvSpPr txBox="1"/>
          <p:nvPr>
            <p:custDataLst>
              <p:tags r:id="rId18"/>
            </p:custDataLst>
          </p:nvPr>
        </p:nvSpPr>
        <p:spPr>
          <a:xfrm>
            <a:off x="591417" y="3510914"/>
            <a:ext cx="2173603" cy="1724473"/>
          </a:xfrm>
          <a:prstGeom prst="rect">
            <a:avLst/>
          </a:prstGeom>
          <a:noFill/>
        </p:spPr>
        <p:txBody>
          <a:bodyPr wrap="square" lIns="0" tIns="0" rIns="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3200" spc="300">
                <a:gradFill>
                  <a:gsLst>
                    <a:gs pos="14000">
                      <a:schemeClr val="accent1"/>
                    </a:gs>
                    <a:gs pos="54000">
                      <a:schemeClr val="tx1"/>
                    </a:gs>
                    <a:gs pos="92000">
                      <a:schemeClr val="accent1"/>
                    </a:gs>
                  </a:gsLst>
                  <a:lin ang="0" scaled="1"/>
                </a:gradFill>
                <a:latin typeface="+mj-ea"/>
                <a:ea typeface="+mj-ea"/>
                <a:cs typeface="MiSans Normal" panose="00000500000000000000" charset="-122"/>
              </a:rPr>
              <a:t>添加</a:t>
            </a:r>
            <a:endParaRPr lang="zh-CN" altLang="en-US" sz="3200" spc="300">
              <a:gradFill>
                <a:gsLst>
                  <a:gs pos="14000">
                    <a:schemeClr val="accent1"/>
                  </a:gs>
                  <a:gs pos="54000">
                    <a:schemeClr val="tx1"/>
                  </a:gs>
                  <a:gs pos="92000">
                    <a:schemeClr val="accent1"/>
                  </a:gs>
                </a:gsLst>
                <a:lin ang="0" scaled="1"/>
              </a:gradFill>
              <a:latin typeface="+mj-ea"/>
              <a:ea typeface="+mj-ea"/>
              <a:cs typeface="MiSans Normal" panose="00000500000000000000" charset="-122"/>
            </a:endParaRPr>
          </a:p>
          <a:p>
            <a:r>
              <a:rPr lang="zh-CN" altLang="en-US" sz="3200" spc="300">
                <a:gradFill>
                  <a:gsLst>
                    <a:gs pos="14000">
                      <a:schemeClr val="accent1"/>
                    </a:gs>
                    <a:gs pos="54000">
                      <a:schemeClr val="tx1"/>
                    </a:gs>
                    <a:gs pos="92000">
                      <a:schemeClr val="accent1"/>
                    </a:gs>
                  </a:gsLst>
                  <a:lin ang="0" scaled="1"/>
                </a:gradFill>
                <a:latin typeface="+mj-ea"/>
                <a:ea typeface="+mj-ea"/>
                <a:cs typeface="MiSans Normal" panose="00000500000000000000" charset="-122"/>
              </a:rPr>
              <a:t>目录文本</a:t>
            </a:r>
            <a:endParaRPr lang="zh-CN" altLang="en-US" sz="3200" spc="300">
              <a:gradFill>
                <a:gsLst>
                  <a:gs pos="14000">
                    <a:schemeClr val="accent1"/>
                  </a:gs>
                  <a:gs pos="54000">
                    <a:schemeClr val="tx1"/>
                  </a:gs>
                  <a:gs pos="92000">
                    <a:schemeClr val="accent1"/>
                  </a:gs>
                </a:gsLst>
                <a:lin ang="0" scaled="1"/>
              </a:gradFill>
              <a:latin typeface="+mj-ea"/>
              <a:ea typeface="+mj-ea"/>
              <a:cs typeface="MiSans Normal" panose="00000500000000000000" charset="-122"/>
            </a:endParaRPr>
          </a:p>
        </p:txBody>
      </p:sp>
    </p:spTree>
    <p:custDataLst>
      <p:tags r:id="rId19"/>
    </p:custData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65" name=""/>
        <p:cNvGrpSpPr/>
        <p:nvPr/>
      </p:nvGrpSpPr>
      <p:grpSpPr>
        <a:xfrm>
          <a:off x="0" y="0"/>
          <a:ext cx="0" cy="0"/>
        </a:xfrm>
      </p:grpSpPr>
      <p:sp>
        <p:nvSpPr>
          <p:cNvPr id="1048956" name="文本占位符 2"/>
          <p:cNvSpPr>
            <a:spLocks noGrp="1"/>
          </p:cNvSpPr>
          <p:nvPr>
            <p:ph type="body" idx="2"/>
            <p:custDataLst>
              <p:tags r:id="rId2"/>
            </p:custDataLst>
          </p:nvPr>
        </p:nvSpPr>
        <p:spPr/>
        <p:txBody>
          <a:bodyPr>
            <a:normAutofit fontScale="96875"/>
          </a:bodyPr>
          <a:lstStyle/>
          <a:p>
            <a:r>
              <a:rPr lang="zh-CN" altLang="en-US"/>
              <a:t>PART ONE</a:t>
            </a:r>
            <a:endParaRPr lang="zh-CN" altLang="en-US"/>
          </a:p>
        </p:txBody>
      </p:sp>
      <p:sp>
        <p:nvSpPr>
          <p:cNvPr id="1048958" name="标题 6"/>
          <p:cNvSpPr>
            <a:spLocks noGrp="1"/>
          </p:cNvSpPr>
          <p:nvPr>
            <p:ph type="title" idx="1"/>
            <p:custDataLst>
              <p:tags r:id="rId3"/>
            </p:custDataLst>
          </p:nvPr>
        </p:nvSpPr>
        <p:spPr/>
        <p:txBody>
          <a:bodyPr/>
          <a:lstStyle/>
          <a:p>
            <a:r>
              <a:rPr lang="zh-CN" altLang="en-US"/>
              <a:t>添加章节标题</a:t>
            </a:r>
            <a:endParaRPr lang="zh-CN" altLang="en-US"/>
          </a:p>
        </p:txBody>
      </p:sp>
    </p:spTree>
    <p:custDataLst>
      <p:tags r:id="rId4"/>
    </p:custData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73" name=""/>
        <p:cNvGrpSpPr/>
        <p:nvPr/>
      </p:nvGrpSpPr>
      <p:grpSpPr>
        <a:xfrm>
          <a:off x="0" y="0"/>
          <a:ext cx="0" cy="0"/>
        </a:xfrm>
      </p:grpSpPr>
      <p:sp>
        <p:nvSpPr>
          <p:cNvPr id="1049026" name="文本占位符 2"/>
          <p:cNvSpPr>
            <a:spLocks noGrp="1"/>
          </p:cNvSpPr>
          <p:nvPr>
            <p:ph type="body" idx="2"/>
            <p:custDataLst>
              <p:tags r:id="rId2"/>
            </p:custDataLst>
          </p:nvPr>
        </p:nvSpPr>
        <p:spPr/>
        <p:txBody>
          <a:bodyPr>
            <a:normAutofit fontScale="96875"/>
          </a:bodyPr>
          <a:lstStyle/>
          <a:p>
            <a:r>
              <a:rPr lang="zh-CN" altLang="en-US"/>
              <a:t>PART TWO</a:t>
            </a:r>
            <a:endParaRPr lang="zh-CN" altLang="en-US"/>
          </a:p>
        </p:txBody>
      </p:sp>
      <p:sp>
        <p:nvSpPr>
          <p:cNvPr id="1049028" name="标题 6"/>
          <p:cNvSpPr>
            <a:spLocks noGrp="1"/>
          </p:cNvSpPr>
          <p:nvPr>
            <p:ph type="title" idx="1"/>
            <p:custDataLst>
              <p:tags r:id="rId3"/>
            </p:custDataLst>
          </p:nvPr>
        </p:nvSpPr>
        <p:spPr/>
        <p:txBody>
          <a:bodyPr/>
          <a:lstStyle/>
          <a:p>
            <a:r>
              <a:rPr lang="zh-CN" altLang="en-US"/>
              <a:t>火山的形成</a:t>
            </a:r>
            <a:endParaRPr lang="zh-CN" altLang="en-US"/>
          </a:p>
        </p:txBody>
      </p:sp>
    </p:spTree>
    <p:custDataLst>
      <p:tags r:id="rId4"/>
    </p:custDataLst>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1" name=""/>
        <p:cNvGrpSpPr/>
        <p:nvPr/>
      </p:nvGrpSpPr>
      <p:grpSpPr>
        <a:xfrm>
          <a:off x="0" y="0"/>
          <a:ext cx="0" cy="0"/>
        </a:xfrm>
      </p:grpSpPr>
      <p:sp>
        <p:nvSpPr>
          <p:cNvPr id="1049096" name="标题 2"/>
          <p:cNvSpPr>
            <a:spLocks noGrp="1"/>
          </p:cNvSpPr>
          <p:nvPr>
            <p:ph type="title" idx="5"/>
          </p:nvPr>
        </p:nvSpPr>
        <p:spPr/>
        <p:txBody>
          <a:bodyPr>
            <a:normAutofit fontScale="91667"/>
          </a:bodyPr>
          <a:lstStyle/>
          <a:p>
            <a:r>
              <a:rPr lang="zh-CN" altLang="en-US"/>
              <a:t>地球内部构造</a:t>
            </a:r>
            <a:endParaRPr lang="zh-CN" altLang="en-US"/>
          </a:p>
        </p:txBody>
      </p:sp>
      <p:sp>
        <p:nvSpPr>
          <p:cNvPr id="1049098" name="五边形 16"/>
          <p:cNvSpPr/>
          <p:nvPr>
            <p:custDataLst>
              <p:tags r:id="rId2"/>
            </p:custDataLst>
          </p:nvPr>
        </p:nvSpPr>
        <p:spPr>
          <a:xfrm rot="16200000" flipH="1">
            <a:off x="7128912" y="1615857"/>
            <a:ext cx="855618" cy="2489664"/>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100" name="五边形 17"/>
          <p:cNvSpPr/>
          <p:nvPr>
            <p:custDataLst>
              <p:tags r:id="rId3"/>
            </p:custDataLst>
          </p:nvPr>
        </p:nvSpPr>
        <p:spPr>
          <a:xfrm rot="16200000" flipH="1">
            <a:off x="7150060" y="4389398"/>
            <a:ext cx="813383" cy="2234071"/>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102" name="任意多边形 18"/>
          <p:cNvSpPr/>
          <p:nvPr>
            <p:custDataLst>
              <p:tags r:id="rId4"/>
            </p:custDataLst>
          </p:nvPr>
        </p:nvSpPr>
        <p:spPr>
          <a:xfrm>
            <a:off x="6439372" y="2429720"/>
            <a:ext cx="2234071" cy="3371497"/>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104" name="任意多边形 19"/>
          <p:cNvSpPr/>
          <p:nvPr>
            <p:custDataLst>
              <p:tags r:id="rId5"/>
            </p:custDataLst>
          </p:nvPr>
        </p:nvSpPr>
        <p:spPr>
          <a:xfrm flipV="1">
            <a:off x="6311846" y="1790165"/>
            <a:ext cx="2489664" cy="1196408"/>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106" name="五边形 2"/>
          <p:cNvSpPr/>
          <p:nvPr>
            <p:custDataLst>
              <p:tags r:id="rId6"/>
            </p:custDataLst>
          </p:nvPr>
        </p:nvSpPr>
        <p:spPr>
          <a:xfrm rot="16200000" flipH="1">
            <a:off x="1424826" y="1616498"/>
            <a:ext cx="855618" cy="2488208"/>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108" name="五边形 3"/>
          <p:cNvSpPr/>
          <p:nvPr>
            <p:custDataLst>
              <p:tags r:id="rId7"/>
            </p:custDataLst>
          </p:nvPr>
        </p:nvSpPr>
        <p:spPr>
          <a:xfrm rot="16200000" flipH="1">
            <a:off x="1447255" y="4389398"/>
            <a:ext cx="813383" cy="2234071"/>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110" name="任意多边形 4"/>
          <p:cNvSpPr/>
          <p:nvPr>
            <p:custDataLst>
              <p:tags r:id="rId8"/>
            </p:custDataLst>
          </p:nvPr>
        </p:nvSpPr>
        <p:spPr>
          <a:xfrm>
            <a:off x="736567" y="2429720"/>
            <a:ext cx="2234071" cy="3371497"/>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112" name="任意多边形 5"/>
          <p:cNvSpPr/>
          <p:nvPr>
            <p:custDataLst>
              <p:tags r:id="rId9"/>
            </p:custDataLst>
          </p:nvPr>
        </p:nvSpPr>
        <p:spPr>
          <a:xfrm flipV="1">
            <a:off x="608400" y="1790165"/>
            <a:ext cx="2488208" cy="1196408"/>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114"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10"/>
            </p:custDataLst>
          </p:nvPr>
        </p:nvSpPr>
        <p:spPr bwMode="auto">
          <a:xfrm>
            <a:off x="736567" y="3139126"/>
            <a:ext cx="2234071" cy="2012865"/>
          </a:xfrm>
          <a:prstGeom prst="rect">
            <a:avLst/>
          </a:prstGeom>
          <a:noFill/>
          <a:ln>
            <a:noFill/>
          </a:ln>
        </p:spPr>
        <p:txBody>
          <a:bodyPr wrap="square">
            <a:normAutofit/>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marR="0" lvl="0" indent="0" defTabSz="1219200" rtl="0" eaLnBrk="1" fontAlgn="auto" latinLnBrk="0" hangingPunct="1">
              <a:lnSpc>
                <a:spcPct val="130000"/>
              </a:lnSpc>
              <a:spcBef>
                <a:spcPct val="0"/>
              </a:spcBef>
              <a:spcAft>
                <a:spcPct val="0"/>
              </a:spcAft>
              <a:buClrTx/>
              <a:buSzTx/>
              <a:buFont typeface="Arial" pitchFamily="34" charset="0"/>
              <a:buNone/>
            </a:pPr>
            <a:r>
              <a:rPr kumimoji="0" lang="zh-CN" altLang="en-US" sz="2000" b="0" i="0" u="none" strike="noStrike" kern="1200" cap="none" spc="0" normalizeH="0" baseline="0" noProof="0">
                <a:ln>
                  <a:noFill/>
                </a:ln>
                <a:solidFill>
                  <a:schemeClr val="tx1">
                    <a:lumMod val="75000"/>
                    <a:lumOff val="25000"/>
                  </a:schemeClr>
                </a:solidFill>
                <a:effectLst/>
                <a:uLnTx/>
                <a:uFillTx/>
                <a:latin typeface="+mn-ea"/>
                <a:ea typeface="+mn-ea"/>
                <a:cs typeface="+mn-ea"/>
                <a:sym typeface="+mn-lt"/>
              </a:rPr>
              <a:t>地壳：由岩石构成，是地球表面的最外层</a:t>
            </a:r>
            <a:endParaRPr kumimoji="0" lang="zh-CN" altLang="en-US" sz="2000" b="0" i="0" u="none" strike="noStrike" kern="1200" cap="none" spc="0" normalizeH="0" baseline="0" noProof="0">
              <a:ln>
                <a:noFill/>
              </a:ln>
              <a:solidFill>
                <a:schemeClr val="tx1">
                  <a:lumMod val="75000"/>
                  <a:lumOff val="25000"/>
                </a:schemeClr>
              </a:solidFill>
              <a:effectLst/>
              <a:uLnTx/>
              <a:uFillTx/>
              <a:latin typeface="+mn-ea"/>
              <a:ea typeface="+mn-ea"/>
              <a:cs typeface="+mn-ea"/>
              <a:sym typeface="+mn-lt"/>
            </a:endParaRPr>
          </a:p>
        </p:txBody>
      </p:sp>
      <p:sp>
        <p:nvSpPr>
          <p:cNvPr id="1049116"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11"/>
            </p:custDataLst>
          </p:nvPr>
        </p:nvSpPr>
        <p:spPr bwMode="auto">
          <a:xfrm>
            <a:off x="6439372" y="3139126"/>
            <a:ext cx="2234071" cy="2012865"/>
          </a:xfrm>
          <a:prstGeom prst="rect">
            <a:avLst/>
          </a:prstGeom>
          <a:noFill/>
          <a:ln>
            <a:noFill/>
          </a:ln>
        </p:spPr>
        <p:txBody>
          <a:bodyPr wrap="square">
            <a:normAutofit fontScale="95000" lnSpcReduction="10000"/>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lvl="0" indent="0" defTabSz="1219200">
              <a:lnSpc>
                <a:spcPct val="130000"/>
              </a:lnSpc>
              <a:buFont typeface="Arial" pitchFamily="34" charset="0"/>
              <a:buNone/>
            </a:pPr>
            <a:r>
              <a:rPr sz="2000" err="1">
                <a:solidFill>
                  <a:schemeClr val="tx1">
                    <a:lumMod val="75000"/>
                    <a:lumOff val="25000"/>
                  </a:schemeClr>
                </a:solidFill>
                <a:latin typeface="+mn-ea"/>
                <a:ea typeface="+mn-ea"/>
                <a:cs typeface="+mn-ea"/>
                <a:sym typeface="+mn-lt"/>
              </a:rPr>
              <a:t>外核：位于地幔之下，主要由铁和镍组成，地球的磁场就是由外核产生的</a:t>
            </a:r>
            <a:endParaRPr sz="2000" err="1">
              <a:solidFill>
                <a:schemeClr val="tx1">
                  <a:lumMod val="75000"/>
                  <a:lumOff val="25000"/>
                </a:schemeClr>
              </a:solidFill>
              <a:latin typeface="+mn-ea"/>
              <a:ea typeface="+mn-ea"/>
              <a:cs typeface="+mn-ea"/>
              <a:sym typeface="+mn-lt"/>
            </a:endParaRPr>
          </a:p>
        </p:txBody>
      </p:sp>
      <p:sp>
        <p:nvSpPr>
          <p:cNvPr id="1049118" name="五边形 9"/>
          <p:cNvSpPr/>
          <p:nvPr>
            <p:custDataLst>
              <p:tags r:id="rId12"/>
            </p:custDataLst>
          </p:nvPr>
        </p:nvSpPr>
        <p:spPr>
          <a:xfrm rot="16200000" flipH="1">
            <a:off x="4350245" y="1629315"/>
            <a:ext cx="855618" cy="2488208"/>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120" name="五边形 10"/>
          <p:cNvSpPr/>
          <p:nvPr>
            <p:custDataLst>
              <p:tags r:id="rId13"/>
            </p:custDataLst>
          </p:nvPr>
        </p:nvSpPr>
        <p:spPr>
          <a:xfrm rot="16200000" flipH="1">
            <a:off x="4372033" y="4402215"/>
            <a:ext cx="813383" cy="2234071"/>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122" name="任意多边形 11"/>
          <p:cNvSpPr/>
          <p:nvPr>
            <p:custDataLst>
              <p:tags r:id="rId14"/>
            </p:custDataLst>
          </p:nvPr>
        </p:nvSpPr>
        <p:spPr>
          <a:xfrm>
            <a:off x="3661346" y="2441896"/>
            <a:ext cx="2234071" cy="3371497"/>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50000"/>
              </a:lnSpc>
              <a:spcBef>
                <a:spcPct val="0"/>
              </a:spcBef>
              <a:spcAft>
                <a:spcPct val="0"/>
              </a:spcAft>
              <a:buClrTx/>
              <a:buSzTx/>
              <a:buFontTx/>
              <a:buNone/>
            </a:pPr>
            <a:endParaRPr kumimoji="0" lang="zh-CN" altLang="en-US" sz="1400" b="0" i="0" u="none" strike="noStrike" kern="1200" cap="none" spc="0" normalizeH="0" baseline="0" noProof="1">
              <a:ln>
                <a:noFill/>
              </a:ln>
              <a:solidFill>
                <a:prstClr val="black"/>
              </a:solidFill>
              <a:effectLst/>
              <a:uLnTx/>
              <a:uFillTx/>
              <a:latin typeface="+mn-ea"/>
              <a:cs typeface="+mn-ea"/>
              <a:sym typeface="+mn-lt"/>
            </a:endParaRPr>
          </a:p>
        </p:txBody>
      </p:sp>
      <p:sp>
        <p:nvSpPr>
          <p:cNvPr id="1049124" name="任意多边形 12"/>
          <p:cNvSpPr/>
          <p:nvPr>
            <p:custDataLst>
              <p:tags r:id="rId15"/>
            </p:custDataLst>
          </p:nvPr>
        </p:nvSpPr>
        <p:spPr>
          <a:xfrm flipV="1">
            <a:off x="3533819" y="1803622"/>
            <a:ext cx="2488208" cy="1196408"/>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126" name="五边形 23"/>
          <p:cNvSpPr/>
          <p:nvPr>
            <p:custDataLst>
              <p:tags r:id="rId16"/>
            </p:custDataLst>
          </p:nvPr>
        </p:nvSpPr>
        <p:spPr>
          <a:xfrm rot="16200000" flipH="1">
            <a:off x="9906298" y="1654307"/>
            <a:ext cx="855618" cy="2488208"/>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128" name="五边形 24"/>
          <p:cNvSpPr/>
          <p:nvPr>
            <p:custDataLst>
              <p:tags r:id="rId17"/>
            </p:custDataLst>
          </p:nvPr>
        </p:nvSpPr>
        <p:spPr>
          <a:xfrm rot="16200000" flipH="1">
            <a:off x="9928087" y="4425926"/>
            <a:ext cx="813383" cy="2235528"/>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130" name="任意多边形 25"/>
          <p:cNvSpPr/>
          <p:nvPr>
            <p:custDataLst>
              <p:tags r:id="rId18"/>
            </p:custDataLst>
          </p:nvPr>
        </p:nvSpPr>
        <p:spPr>
          <a:xfrm>
            <a:off x="9216758" y="2466888"/>
            <a:ext cx="2235528" cy="3371497"/>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132" name="任意多边形 26"/>
          <p:cNvSpPr/>
          <p:nvPr>
            <p:custDataLst>
              <p:tags r:id="rId19"/>
            </p:custDataLst>
          </p:nvPr>
        </p:nvSpPr>
        <p:spPr>
          <a:xfrm flipV="1">
            <a:off x="9089872" y="1828615"/>
            <a:ext cx="2488208" cy="1196408"/>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134"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20"/>
            </p:custDataLst>
          </p:nvPr>
        </p:nvSpPr>
        <p:spPr bwMode="auto">
          <a:xfrm>
            <a:off x="9217399" y="3176294"/>
            <a:ext cx="2234071" cy="2012865"/>
          </a:xfrm>
          <a:prstGeom prst="rect">
            <a:avLst/>
          </a:prstGeom>
          <a:noFill/>
          <a:ln>
            <a:noFill/>
          </a:ln>
        </p:spPr>
        <p:txBody>
          <a:bodyPr wrap="square">
            <a:normAutofit fontScale="95000" lnSpcReduction="10000"/>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lvl="0" indent="0" defTabSz="1219200">
              <a:lnSpc>
                <a:spcPct val="130000"/>
              </a:lnSpc>
              <a:buFont typeface="Arial" pitchFamily="34" charset="0"/>
              <a:buNone/>
            </a:pPr>
            <a:r>
              <a:rPr sz="2000" err="1">
                <a:solidFill>
                  <a:schemeClr val="tx1">
                    <a:lumMod val="75000"/>
                    <a:lumOff val="25000"/>
                  </a:schemeClr>
                </a:solidFill>
                <a:latin typeface="+mn-ea"/>
                <a:ea typeface="+mn-ea"/>
                <a:cs typeface="+mn-ea"/>
                <a:sym typeface="+mn-lt"/>
              </a:rPr>
              <a:t>内核：位于地球的最中心，由铁和镍组成，温度和压力都非常高</a:t>
            </a:r>
            <a:endParaRPr sz="2000" err="1">
              <a:solidFill>
                <a:schemeClr val="tx1">
                  <a:lumMod val="75000"/>
                  <a:lumOff val="25000"/>
                </a:schemeClr>
              </a:solidFill>
              <a:latin typeface="+mn-ea"/>
              <a:ea typeface="+mn-ea"/>
              <a:cs typeface="+mn-ea"/>
              <a:sym typeface="+mn-lt"/>
            </a:endParaRPr>
          </a:p>
        </p:txBody>
      </p:sp>
      <p:sp>
        <p:nvSpPr>
          <p:cNvPr id="1049136"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21"/>
            </p:custDataLst>
          </p:nvPr>
        </p:nvSpPr>
        <p:spPr bwMode="auto">
          <a:xfrm>
            <a:off x="3661346" y="3151302"/>
            <a:ext cx="2234071" cy="2012865"/>
          </a:xfrm>
          <a:prstGeom prst="rect">
            <a:avLst/>
          </a:prstGeom>
          <a:noFill/>
          <a:ln>
            <a:noFill/>
          </a:ln>
        </p:spPr>
        <p:txBody>
          <a:bodyPr wrap="square">
            <a:normAutofit fontScale="95000" lnSpcReduction="10000"/>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lvl="0" indent="0" defTabSz="1219200">
              <a:lnSpc>
                <a:spcPct val="130000"/>
              </a:lnSpc>
              <a:buFont typeface="Arial" pitchFamily="34" charset="0"/>
              <a:buNone/>
            </a:pPr>
            <a:r>
              <a:rPr lang="zh-CN" altLang="en-US" sz="2000">
                <a:solidFill>
                  <a:schemeClr val="tx1">
                    <a:lumMod val="75000"/>
                    <a:lumOff val="25000"/>
                  </a:schemeClr>
                </a:solidFill>
                <a:latin typeface="+mn-ea"/>
                <a:ea typeface="+mn-ea"/>
                <a:cs typeface="+mn-ea"/>
                <a:sym typeface="+mn-lt"/>
              </a:rPr>
              <a:t>地幔：位于地壳之下，由硅、镁、氧等元素构成的岩石组成</a:t>
            </a:r>
            <a:endParaRPr lang="zh-CN" altLang="en-US" sz="2000">
              <a:solidFill>
                <a:schemeClr val="tx1">
                  <a:lumMod val="75000"/>
                  <a:lumOff val="25000"/>
                </a:schemeClr>
              </a:solidFill>
              <a:latin typeface="+mn-ea"/>
              <a:ea typeface="+mn-ea"/>
              <a:cs typeface="+mn-ea"/>
              <a:sym typeface="+mn-lt"/>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9" name=""/>
        <p:cNvGrpSpPr/>
        <p:nvPr/>
      </p:nvGrpSpPr>
      <p:grpSpPr>
        <a:xfrm>
          <a:off x="0" y="0"/>
          <a:ext cx="0" cy="0"/>
        </a:xfrm>
      </p:grpSpPr>
      <p:sp>
        <p:nvSpPr>
          <p:cNvPr id="1049188" name="标题 2"/>
          <p:cNvSpPr>
            <a:spLocks noGrp="1"/>
          </p:cNvSpPr>
          <p:nvPr>
            <p:ph type="title" idx="5"/>
          </p:nvPr>
        </p:nvSpPr>
        <p:spPr/>
        <p:txBody>
          <a:bodyPr>
            <a:normAutofit fontScale="91667"/>
          </a:bodyPr>
          <a:lstStyle/>
          <a:p>
            <a:r>
              <a:rPr lang="zh-CN" altLang="en-US"/>
              <a:t>板块运动与火山喷发</a:t>
            </a:r>
            <a:endParaRPr lang="zh-CN" altLang="en-US"/>
          </a:p>
        </p:txBody>
      </p:sp>
      <p:sp>
        <p:nvSpPr>
          <p:cNvPr id="1049190" name="圆角矩形 26"/>
          <p:cNvSpPr/>
          <p:nvPr>
            <p:custDataLst>
              <p:tags r:id="rId2"/>
            </p:custDataLst>
          </p:nvPr>
        </p:nvSpPr>
        <p:spPr>
          <a:xfrm>
            <a:off x="608400" y="1869248"/>
            <a:ext cx="2592742" cy="4001370"/>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buClrTx/>
              <a:buSzTx/>
              <a:buFontTx/>
            </a:pPr>
            <a:endParaRPr lang="zh-CN" altLang="en-US">
              <a:latin typeface="+mn-ea"/>
              <a:sym typeface="+mn-ea"/>
            </a:endParaRPr>
          </a:p>
        </p:txBody>
      </p:sp>
      <p:sp>
        <p:nvSpPr>
          <p:cNvPr id="1049192" name="圆角矩形 28"/>
          <p:cNvSpPr/>
          <p:nvPr>
            <p:custDataLst>
              <p:tags r:id="rId3"/>
            </p:custDataLst>
          </p:nvPr>
        </p:nvSpPr>
        <p:spPr>
          <a:xfrm>
            <a:off x="610941" y="1869248"/>
            <a:ext cx="2587846" cy="212623"/>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30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buClrTx/>
              <a:buSzTx/>
              <a:buFontTx/>
            </a:pPr>
            <a:endParaRPr lang="zh-CN" altLang="en-US">
              <a:effectLst/>
              <a:latin typeface="+mn-ea"/>
              <a:sym typeface="+mn-ea"/>
            </a:endParaRPr>
          </a:p>
        </p:txBody>
      </p:sp>
      <p:sp>
        <p:nvSpPr>
          <p:cNvPr id="1049194" name="文本框 31"/>
          <p:cNvSpPr txBox="1"/>
          <p:nvPr>
            <p:custDataLst>
              <p:tags r:id="rId4"/>
            </p:custDataLst>
          </p:nvPr>
        </p:nvSpPr>
        <p:spPr>
          <a:xfrm>
            <a:off x="763379" y="2290359"/>
            <a:ext cx="2282900" cy="3405176"/>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fontAlgn="auto">
              <a:lnSpc>
                <a:spcPct val="120000"/>
              </a:lnSpc>
            </a:pPr>
            <a:r>
              <a:rPr lang="zh-CN" altLang="en-US" sz="2000" spc="200">
                <a:solidFill>
                  <a:schemeClr val="tx1">
                    <a:lumMod val="85000"/>
                    <a:lumOff val="15000"/>
                  </a:schemeClr>
                </a:solidFill>
                <a:latin typeface="+mn-ea"/>
                <a:sym typeface="+mn-ea"/>
              </a:rPr>
              <a:t>板块运动：地球板块之间的相互碰撞、俯冲和分离等运动，是火山喷发的主要动力来源。</a:t>
            </a:r>
            <a:endParaRPr lang="zh-CN" altLang="en-US" sz="2000" spc="200">
              <a:solidFill>
                <a:schemeClr val="tx1">
                  <a:lumMod val="85000"/>
                  <a:lumOff val="15000"/>
                </a:schemeClr>
              </a:solidFill>
              <a:latin typeface="+mn-ea"/>
              <a:sym typeface="+mn-ea"/>
            </a:endParaRPr>
          </a:p>
        </p:txBody>
      </p:sp>
      <p:sp>
        <p:nvSpPr>
          <p:cNvPr id="1049196" name="圆角矩形 29"/>
          <p:cNvSpPr/>
          <p:nvPr>
            <p:custDataLst>
              <p:tags r:id="rId5"/>
            </p:custDataLst>
          </p:nvPr>
        </p:nvSpPr>
        <p:spPr>
          <a:xfrm>
            <a:off x="3400560" y="1869248"/>
            <a:ext cx="2592742" cy="4001370"/>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buClrTx/>
              <a:buSzTx/>
              <a:buFontTx/>
            </a:pPr>
            <a:endParaRPr lang="zh-CN" altLang="en-US">
              <a:latin typeface="+mn-ea"/>
              <a:sym typeface="+mn-ea"/>
            </a:endParaRPr>
          </a:p>
        </p:txBody>
      </p:sp>
      <p:sp>
        <p:nvSpPr>
          <p:cNvPr id="1049198" name="圆角矩形 32"/>
          <p:cNvSpPr/>
          <p:nvPr>
            <p:custDataLst>
              <p:tags r:id="rId6"/>
            </p:custDataLst>
          </p:nvPr>
        </p:nvSpPr>
        <p:spPr>
          <a:xfrm>
            <a:off x="3403101" y="1869248"/>
            <a:ext cx="2587846" cy="212623"/>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30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effectLst/>
              <a:latin typeface="+mn-ea"/>
            </a:endParaRPr>
          </a:p>
        </p:txBody>
      </p:sp>
      <p:sp>
        <p:nvSpPr>
          <p:cNvPr id="1049200" name="文本框 34"/>
          <p:cNvSpPr txBox="1"/>
          <p:nvPr>
            <p:custDataLst>
              <p:tags r:id="rId7"/>
            </p:custDataLst>
          </p:nvPr>
        </p:nvSpPr>
        <p:spPr>
          <a:xfrm>
            <a:off x="3558080" y="2290359"/>
            <a:ext cx="2280103" cy="3406519"/>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20000"/>
              </a:lnSpc>
              <a:buClrTx/>
              <a:buSzTx/>
              <a:buFontTx/>
            </a:pPr>
            <a:r>
              <a:rPr lang="zh-CN" altLang="en-US" sz="2000" spc="200">
                <a:solidFill>
                  <a:schemeClr val="tx1">
                    <a:lumMod val="85000"/>
                    <a:lumOff val="15000"/>
                  </a:schemeClr>
                </a:solidFill>
                <a:latin typeface="+mn-ea"/>
                <a:sym typeface="+mn-ea"/>
              </a:rPr>
              <a:t>火山喷发：当板块相互碰撞或俯冲时，地壳中的岩浆会从地壳薄弱处喷出地表，形成火山。</a:t>
            </a:r>
            <a:endParaRPr lang="zh-CN" altLang="en-US" sz="2000" spc="200">
              <a:solidFill>
                <a:schemeClr val="tx1">
                  <a:lumMod val="85000"/>
                  <a:lumOff val="15000"/>
                </a:schemeClr>
              </a:solidFill>
              <a:latin typeface="+mn-ea"/>
              <a:sym typeface="+mn-ea"/>
            </a:endParaRPr>
          </a:p>
        </p:txBody>
      </p:sp>
      <p:sp>
        <p:nvSpPr>
          <p:cNvPr id="1049202" name="圆角矩形 3"/>
          <p:cNvSpPr/>
          <p:nvPr>
            <p:custDataLst>
              <p:tags r:id="rId8"/>
            </p:custDataLst>
          </p:nvPr>
        </p:nvSpPr>
        <p:spPr>
          <a:xfrm>
            <a:off x="6192720" y="1869248"/>
            <a:ext cx="2592742" cy="4001370"/>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buClrTx/>
              <a:buSzTx/>
              <a:buFontTx/>
            </a:pPr>
            <a:endParaRPr lang="zh-CN" altLang="en-US">
              <a:latin typeface="+mn-ea"/>
              <a:sym typeface="+mn-ea"/>
            </a:endParaRPr>
          </a:p>
        </p:txBody>
      </p:sp>
      <p:sp>
        <p:nvSpPr>
          <p:cNvPr id="1049204" name="圆角矩形 4"/>
          <p:cNvSpPr/>
          <p:nvPr>
            <p:custDataLst>
              <p:tags r:id="rId9"/>
            </p:custDataLst>
          </p:nvPr>
        </p:nvSpPr>
        <p:spPr>
          <a:xfrm>
            <a:off x="6195261" y="1869248"/>
            <a:ext cx="2587846" cy="212623"/>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30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effectLst/>
              <a:latin typeface="+mn-ea"/>
            </a:endParaRPr>
          </a:p>
        </p:txBody>
      </p:sp>
      <p:sp>
        <p:nvSpPr>
          <p:cNvPr id="1049206" name="文本框 5"/>
          <p:cNvSpPr txBox="1"/>
          <p:nvPr>
            <p:custDataLst>
              <p:tags r:id="rId10"/>
            </p:custDataLst>
          </p:nvPr>
        </p:nvSpPr>
        <p:spPr>
          <a:xfrm>
            <a:off x="6349604" y="2290359"/>
            <a:ext cx="2280103" cy="3406519"/>
          </a:xfrm>
          <a:prstGeom prst="rect">
            <a:avLst/>
          </a:prstGeom>
          <a:noFill/>
        </p:spPr>
        <p:txBody>
          <a:bodyPr wrap="square" rtlCol="0" anchor="t" anchorCtr="0">
            <a:normAutofit fontScale="95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20000"/>
              </a:lnSpc>
              <a:buClrTx/>
              <a:buSzTx/>
              <a:buFontTx/>
            </a:pPr>
            <a:r>
              <a:rPr lang="zh-CN" altLang="en-US" sz="2000" spc="200">
                <a:solidFill>
                  <a:schemeClr val="tx1">
                    <a:lumMod val="85000"/>
                    <a:lumOff val="15000"/>
                  </a:schemeClr>
                </a:solidFill>
                <a:latin typeface="+mn-ea"/>
                <a:sym typeface="+mn-ea"/>
              </a:rPr>
              <a:t>板块运动与火山喷发的关系：板块运动是火山喷发的主要原因之一，了解板块运动有助于预测和防范火山灾害。</a:t>
            </a:r>
            <a:endParaRPr lang="zh-CN" altLang="en-US" sz="2000" spc="200">
              <a:solidFill>
                <a:schemeClr val="tx1">
                  <a:lumMod val="85000"/>
                  <a:lumOff val="15000"/>
                </a:schemeClr>
              </a:solidFill>
              <a:latin typeface="+mn-ea"/>
              <a:sym typeface="+mn-ea"/>
            </a:endParaRPr>
          </a:p>
        </p:txBody>
      </p:sp>
      <p:sp>
        <p:nvSpPr>
          <p:cNvPr id="1049208" name="圆角矩形 8"/>
          <p:cNvSpPr/>
          <p:nvPr>
            <p:custDataLst>
              <p:tags r:id="rId11"/>
            </p:custDataLst>
          </p:nvPr>
        </p:nvSpPr>
        <p:spPr>
          <a:xfrm>
            <a:off x="8984880" y="1869248"/>
            <a:ext cx="2592742" cy="4001370"/>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buClrTx/>
              <a:buSzTx/>
              <a:buFontTx/>
            </a:pPr>
            <a:endParaRPr lang="zh-CN" altLang="en-US">
              <a:latin typeface="+mn-ea"/>
              <a:sym typeface="+mn-ea"/>
            </a:endParaRPr>
          </a:p>
        </p:txBody>
      </p:sp>
      <p:sp>
        <p:nvSpPr>
          <p:cNvPr id="1049210" name="圆角矩形 9"/>
          <p:cNvSpPr/>
          <p:nvPr>
            <p:custDataLst>
              <p:tags r:id="rId12"/>
            </p:custDataLst>
          </p:nvPr>
        </p:nvSpPr>
        <p:spPr>
          <a:xfrm>
            <a:off x="8987421" y="1869248"/>
            <a:ext cx="2587846" cy="212623"/>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30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effectLst/>
              <a:latin typeface="+mn-ea"/>
            </a:endParaRPr>
          </a:p>
        </p:txBody>
      </p:sp>
      <p:sp>
        <p:nvSpPr>
          <p:cNvPr id="1049212" name="文本框 10"/>
          <p:cNvSpPr txBox="1"/>
          <p:nvPr>
            <p:custDataLst>
              <p:tags r:id="rId13"/>
            </p:custDataLst>
          </p:nvPr>
        </p:nvSpPr>
        <p:spPr>
          <a:xfrm>
            <a:off x="9141764" y="2290359"/>
            <a:ext cx="2280103" cy="3406519"/>
          </a:xfrm>
          <a:prstGeom prst="rect">
            <a:avLst/>
          </a:prstGeom>
          <a:noFill/>
        </p:spPr>
        <p:txBody>
          <a:bodyPr wrap="square" rtlCol="0" anchor="t" anchorCtr="0">
            <a:normAutofit fontScale="90000"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20000"/>
              </a:lnSpc>
              <a:buClrTx/>
              <a:buSzTx/>
              <a:buFontTx/>
            </a:pPr>
            <a:r>
              <a:rPr lang="zh-CN" altLang="en-US" sz="2000" spc="200">
                <a:solidFill>
                  <a:schemeClr val="tx1">
                    <a:lumMod val="85000"/>
                    <a:lumOff val="15000"/>
                  </a:schemeClr>
                </a:solidFill>
                <a:latin typeface="+mn-ea"/>
                <a:sym typeface="+mn-ea"/>
              </a:rPr>
              <a:t>不同板块运动对火山喷发的影响：例如欧亚板块与太平洋板块的碰撞带，形成了世界著名的火山带，如日本的富士山和菲律宾的皮纳图博火山等。</a:t>
            </a:r>
            <a:endParaRPr lang="zh-CN" altLang="en-US" sz="2000" spc="200">
              <a:solidFill>
                <a:schemeClr val="tx1">
                  <a:lumMod val="85000"/>
                  <a:lumOff val="15000"/>
                </a:schemeClr>
              </a:solidFill>
              <a:latin typeface="+mn-ea"/>
              <a:sym typeface="+mn-ea"/>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97" name=""/>
        <p:cNvGrpSpPr/>
        <p:nvPr/>
      </p:nvGrpSpPr>
      <p:grpSpPr>
        <a:xfrm>
          <a:off x="0" y="0"/>
          <a:ext cx="0" cy="0"/>
        </a:xfrm>
      </p:grpSpPr>
      <p:sp>
        <p:nvSpPr>
          <p:cNvPr id="1049264" name="标题 2"/>
          <p:cNvSpPr>
            <a:spLocks noGrp="1"/>
          </p:cNvSpPr>
          <p:nvPr>
            <p:ph type="title" idx="5"/>
          </p:nvPr>
        </p:nvSpPr>
        <p:spPr/>
        <p:txBody>
          <a:bodyPr>
            <a:normAutofit fontScale="94444"/>
          </a:bodyPr>
          <a:lstStyle/>
          <a:p>
            <a:r>
              <a:rPr lang="zh-CN" altLang="en-US"/>
              <a:t>火山的类型与分布</a:t>
            </a:r>
            <a:endParaRPr lang="zh-CN" altLang="en-US"/>
          </a:p>
        </p:txBody>
      </p:sp>
      <p:sp>
        <p:nvSpPr>
          <p:cNvPr id="1049266" name="椭圆 262"/>
          <p:cNvSpPr/>
          <p:nvPr>
            <p:custDataLst>
              <p:tags r:id="rId2"/>
            </p:custDataLst>
          </p:nvPr>
        </p:nvSpPr>
        <p:spPr>
          <a:xfrm>
            <a:off x="2414161" y="4122271"/>
            <a:ext cx="7357168" cy="1924802"/>
          </a:xfrm>
          <a:prstGeom prst="ellipse">
            <a:avLst/>
          </a:prstGeom>
          <a:gradFill flip="none" rotWithShape="1">
            <a:gsLst>
              <a:gs pos="25000">
                <a:schemeClr val="accent1">
                  <a:alpha val="0"/>
                </a:schemeClr>
              </a:gs>
              <a:gs pos="100000">
                <a:schemeClr val="accent1">
                  <a:alpha val="10000"/>
                </a:schemeClr>
              </a:gs>
            </a:gsLst>
            <a:path path="circle">
              <a:fillToRect l="50000" t="50000" r="50000" b="50000"/>
            </a:path>
          </a:gradFill>
          <a:ln w="12700" cap="flat" cmpd="sng" algn="ctr">
            <a:noFill/>
            <a:prstDash val="dash"/>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268" name="椭圆 263"/>
          <p:cNvSpPr/>
          <p:nvPr>
            <p:custDataLst>
              <p:tags r:id="rId3"/>
            </p:custDataLst>
          </p:nvPr>
        </p:nvSpPr>
        <p:spPr>
          <a:xfrm>
            <a:off x="3266392" y="4202657"/>
            <a:ext cx="5578093" cy="1652953"/>
          </a:xfrm>
          <a:prstGeom prst="ellipse">
            <a:avLst/>
          </a:prstGeom>
          <a:gradFill flip="none" rotWithShape="1">
            <a:gsLst>
              <a:gs pos="25000">
                <a:schemeClr val="accent1">
                  <a:alpha val="0"/>
                </a:schemeClr>
              </a:gs>
              <a:gs pos="100000">
                <a:schemeClr val="accent1">
                  <a:alpha val="10000"/>
                </a:schemeClr>
              </a:gs>
            </a:gsLst>
            <a:path path="circle">
              <a:fillToRect l="50000" t="50000" r="50000" b="50000"/>
            </a:path>
          </a:gradFill>
          <a:ln w="12700" cap="flat" cmpd="sng" algn="ctr">
            <a:solidFill>
              <a:schemeClr val="accent1"/>
            </a:solidFill>
            <a:prstDash val="dash"/>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270" name="椭圆 264"/>
          <p:cNvSpPr/>
          <p:nvPr>
            <p:custDataLst>
              <p:tags r:id="rId4"/>
            </p:custDataLst>
          </p:nvPr>
        </p:nvSpPr>
        <p:spPr>
          <a:xfrm>
            <a:off x="4064378" y="4439243"/>
            <a:ext cx="3981222" cy="1179753"/>
          </a:xfrm>
          <a:prstGeom prst="ellipse">
            <a:avLst/>
          </a:prstGeom>
          <a:gradFill flip="none" rotWithShape="1">
            <a:gsLst>
              <a:gs pos="0">
                <a:schemeClr val="accent1">
                  <a:alpha val="0"/>
                </a:schemeClr>
              </a:gs>
              <a:gs pos="100000">
                <a:schemeClr val="accent1">
                  <a:alpha val="20000"/>
                </a:schemeClr>
              </a:gs>
            </a:gsLst>
            <a:path path="circle">
              <a:fillToRect l="50000" t="50000" r="50000" b="50000"/>
            </a:path>
          </a:gra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272" name="椭圆 265"/>
          <p:cNvSpPr/>
          <p:nvPr>
            <p:custDataLst>
              <p:tags r:id="rId5"/>
            </p:custDataLst>
          </p:nvPr>
        </p:nvSpPr>
        <p:spPr>
          <a:xfrm>
            <a:off x="4738842" y="4639229"/>
            <a:ext cx="2632042" cy="779952"/>
          </a:xfrm>
          <a:prstGeom prst="ellipse">
            <a:avLst/>
          </a:prstGeom>
          <a:gradFill flip="none" rotWithShape="1">
            <a:gsLst>
              <a:gs pos="0">
                <a:schemeClr val="accent1">
                  <a:alpha val="0"/>
                </a:schemeClr>
              </a:gs>
              <a:gs pos="100000">
                <a:schemeClr val="accent1">
                  <a:alpha val="20000"/>
                </a:schemeClr>
              </a:gs>
            </a:gsLst>
            <a:path path="circle">
              <a:fillToRect l="50000" t="50000" r="50000" b="50000"/>
            </a:path>
          </a:gradFill>
          <a:ln w="12700" cap="flat" cmpd="sng" algn="ctr">
            <a:solidFill>
              <a:schemeClr val="accent1">
                <a:alpha val="15000"/>
              </a:schemeClr>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274" name="椭圆 266"/>
          <p:cNvSpPr/>
          <p:nvPr>
            <p:custDataLst>
              <p:tags r:id="rId6"/>
            </p:custDataLst>
          </p:nvPr>
        </p:nvSpPr>
        <p:spPr>
          <a:xfrm>
            <a:off x="5430299" y="4843791"/>
            <a:ext cx="1513964" cy="448632"/>
          </a:xfrm>
          <a:prstGeom prst="ellipse">
            <a:avLst/>
          </a:prstGeom>
          <a:solidFill>
            <a:schemeClr val="accent1">
              <a:alpha val="40000"/>
            </a:schemeClr>
          </a:solidFill>
          <a:ln w="12700" cap="flat" cmpd="sng" algn="ctr">
            <a:noFill/>
            <a:prstDash val="solid"/>
            <a:miter lim="800000"/>
          </a:ln>
          <a:effectLst>
            <a:softEdge rad="114300"/>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785" name="直接连接符 267"/>
          <p:cNvCxnSpPr/>
          <p:nvPr>
            <p:custDataLst>
              <p:tags r:id="rId7"/>
            </p:custDataLst>
          </p:nvPr>
        </p:nvCxnSpPr>
        <p:spPr>
          <a:xfrm flipH="1">
            <a:off x="2869686" y="4769286"/>
            <a:ext cx="0" cy="847465"/>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276" name="椭圆 268"/>
          <p:cNvSpPr/>
          <p:nvPr>
            <p:custDataLst>
              <p:tags r:id="rId8"/>
            </p:custDataLst>
          </p:nvPr>
        </p:nvSpPr>
        <p:spPr>
          <a:xfrm flipV="1">
            <a:off x="2778189" y="4583024"/>
            <a:ext cx="174876" cy="174869"/>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278" name="椭圆 269"/>
          <p:cNvSpPr/>
          <p:nvPr>
            <p:custDataLst>
              <p:tags r:id="rId9"/>
            </p:custDataLst>
          </p:nvPr>
        </p:nvSpPr>
        <p:spPr>
          <a:xfrm flipV="1">
            <a:off x="2820017" y="4625505"/>
            <a:ext cx="90609" cy="90605"/>
          </a:xfrm>
          <a:prstGeom prst="ellipse">
            <a:avLst/>
          </a:prstGeom>
          <a:solidFill>
            <a:schemeClr val="accent1"/>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280" name="椭圆 270"/>
          <p:cNvSpPr/>
          <p:nvPr>
            <p:custDataLst>
              <p:tags r:id="rId10"/>
            </p:custDataLst>
          </p:nvPr>
        </p:nvSpPr>
        <p:spPr>
          <a:xfrm flipV="1">
            <a:off x="7787004" y="3768700"/>
            <a:ext cx="105273" cy="105270"/>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787" name="直接连接符 271"/>
          <p:cNvCxnSpPr/>
          <p:nvPr>
            <p:custDataLst>
              <p:tags r:id="rId11"/>
            </p:custDataLst>
          </p:nvPr>
        </p:nvCxnSpPr>
        <p:spPr>
          <a:xfrm flipH="1">
            <a:off x="7839942" y="3883724"/>
            <a:ext cx="0" cy="1924802"/>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282" name="椭圆 272"/>
          <p:cNvSpPr/>
          <p:nvPr>
            <p:custDataLst>
              <p:tags r:id="rId12"/>
            </p:custDataLst>
          </p:nvPr>
        </p:nvSpPr>
        <p:spPr>
          <a:xfrm flipV="1">
            <a:off x="4010133" y="3643218"/>
            <a:ext cx="387628" cy="387616"/>
          </a:xfrm>
          <a:prstGeom prst="ellipse">
            <a:avLst/>
          </a:prstGeom>
          <a:solidFill>
            <a:schemeClr val="accent1">
              <a:alpha val="15000"/>
            </a:schemeClr>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789" name="直接连接符 273"/>
          <p:cNvCxnSpPr/>
          <p:nvPr>
            <p:custDataLst>
              <p:tags r:id="rId13"/>
            </p:custDataLst>
          </p:nvPr>
        </p:nvCxnSpPr>
        <p:spPr>
          <a:xfrm flipH="1">
            <a:off x="4202931" y="4062797"/>
            <a:ext cx="0" cy="1017061"/>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cxnSp>
        <p:nvCxnSpPr>
          <p:cNvPr id="3145791" name="直接连接符 274"/>
          <p:cNvCxnSpPr/>
          <p:nvPr>
            <p:custDataLst>
              <p:tags r:id="rId14"/>
            </p:custDataLst>
          </p:nvPr>
        </p:nvCxnSpPr>
        <p:spPr>
          <a:xfrm flipH="1">
            <a:off x="7130839" y="3750400"/>
            <a:ext cx="0" cy="847465"/>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284" name="椭圆 275"/>
          <p:cNvSpPr/>
          <p:nvPr>
            <p:custDataLst>
              <p:tags r:id="rId15"/>
            </p:custDataLst>
          </p:nvPr>
        </p:nvSpPr>
        <p:spPr>
          <a:xfrm flipV="1">
            <a:off x="7039342" y="3564138"/>
            <a:ext cx="174876" cy="174869"/>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286" name="椭圆 276"/>
          <p:cNvSpPr/>
          <p:nvPr>
            <p:custDataLst>
              <p:tags r:id="rId16"/>
            </p:custDataLst>
          </p:nvPr>
        </p:nvSpPr>
        <p:spPr>
          <a:xfrm flipV="1">
            <a:off x="7081169" y="3606619"/>
            <a:ext cx="90609" cy="90605"/>
          </a:xfrm>
          <a:prstGeom prst="ellipse">
            <a:avLst/>
          </a:prstGeom>
          <a:solidFill>
            <a:schemeClr val="accent1"/>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288" name="椭圆 277"/>
          <p:cNvSpPr/>
          <p:nvPr>
            <p:custDataLst>
              <p:tags r:id="rId17"/>
            </p:custDataLst>
          </p:nvPr>
        </p:nvSpPr>
        <p:spPr>
          <a:xfrm flipV="1">
            <a:off x="3758516" y="4424865"/>
            <a:ext cx="105273" cy="105270"/>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793" name="直接连接符 278"/>
          <p:cNvCxnSpPr/>
          <p:nvPr>
            <p:custDataLst>
              <p:tags r:id="rId18"/>
            </p:custDataLst>
          </p:nvPr>
        </p:nvCxnSpPr>
        <p:spPr>
          <a:xfrm flipH="1">
            <a:off x="3811453" y="4539890"/>
            <a:ext cx="0" cy="1112963"/>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290" name="椭圆 279"/>
          <p:cNvSpPr/>
          <p:nvPr>
            <p:custDataLst>
              <p:tags r:id="rId19"/>
            </p:custDataLst>
          </p:nvPr>
        </p:nvSpPr>
        <p:spPr>
          <a:xfrm flipV="1">
            <a:off x="8529438" y="4660797"/>
            <a:ext cx="264040" cy="264032"/>
          </a:xfrm>
          <a:prstGeom prst="ellipse">
            <a:avLst/>
          </a:prstGeom>
          <a:solidFill>
            <a:schemeClr val="accent1">
              <a:alpha val="15000"/>
            </a:schemeClr>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795" name="直接连接符 280"/>
          <p:cNvCxnSpPr/>
          <p:nvPr>
            <p:custDataLst>
              <p:tags r:id="rId20"/>
            </p:custDataLst>
          </p:nvPr>
        </p:nvCxnSpPr>
        <p:spPr>
          <a:xfrm flipH="1">
            <a:off x="8660148" y="4953588"/>
            <a:ext cx="0" cy="412902"/>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292" name="椭圆 281"/>
          <p:cNvSpPr/>
          <p:nvPr>
            <p:custDataLst>
              <p:tags r:id="rId21"/>
            </p:custDataLst>
          </p:nvPr>
        </p:nvSpPr>
        <p:spPr>
          <a:xfrm flipV="1">
            <a:off x="4949286" y="4972540"/>
            <a:ext cx="327062" cy="327050"/>
          </a:xfrm>
          <a:prstGeom prst="ellipse">
            <a:avLst/>
          </a:prstGeom>
          <a:solidFill>
            <a:schemeClr val="accent1">
              <a:alpha val="15000"/>
            </a:schemeClr>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797" name="直接连接符 282"/>
          <p:cNvCxnSpPr/>
          <p:nvPr>
            <p:custDataLst>
              <p:tags r:id="rId22"/>
            </p:custDataLst>
          </p:nvPr>
        </p:nvCxnSpPr>
        <p:spPr>
          <a:xfrm flipH="1">
            <a:off x="5110059" y="5351600"/>
            <a:ext cx="0" cy="722502"/>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294" name="图形 15"/>
          <p:cNvSpPr/>
          <p:nvPr>
            <p:custDataLst>
              <p:tags r:id="rId23"/>
            </p:custDataLst>
          </p:nvPr>
        </p:nvSpPr>
        <p:spPr>
          <a:xfrm>
            <a:off x="5016602" y="5042470"/>
            <a:ext cx="187014" cy="182226"/>
          </a:xfrm>
          <a:custGeom>
            <a:gdLst>
              <a:gd name="connsiteX0" fmla="*/ 754063 w 1547773"/>
              <a:gd name="connsiteY0" fmla="*/ 19 h 1508143"/>
              <a:gd name="connsiteX1" fmla="*/ 1066998 w 1547773"/>
              <a:gd name="connsiteY1" fmla="*/ 67805 h 1508143"/>
              <a:gd name="connsiteX2" fmla="*/ 947341 w 1547773"/>
              <a:gd name="connsiteY2" fmla="*/ 181430 h 1508143"/>
              <a:gd name="connsiteX3" fmla="*/ 916583 w 1547773"/>
              <a:gd name="connsiteY3" fmla="*/ 293944 h 1508143"/>
              <a:gd name="connsiteX4" fmla="*/ 918766 w 1547773"/>
              <a:gd name="connsiteY4" fmla="*/ 301406 h 1508143"/>
              <a:gd name="connsiteX5" fmla="*/ 936784 w 1547773"/>
              <a:gd name="connsiteY5" fmla="*/ 357484 h 1508143"/>
              <a:gd name="connsiteX6" fmla="*/ 754063 w 1547773"/>
              <a:gd name="connsiteY6" fmla="*/ 317519 h 1508143"/>
              <a:gd name="connsiteX7" fmla="*/ 317500 w 1547773"/>
              <a:gd name="connsiteY7" fmla="*/ 754081 h 1508143"/>
              <a:gd name="connsiteX8" fmla="*/ 754063 w 1547773"/>
              <a:gd name="connsiteY8" fmla="*/ 1190644 h 1508143"/>
              <a:gd name="connsiteX9" fmla="*/ 1190625 w 1547773"/>
              <a:gd name="connsiteY9" fmla="*/ 754081 h 1508143"/>
              <a:gd name="connsiteX10" fmla="*/ 1163280 w 1547773"/>
              <a:gd name="connsiteY10" fmla="*/ 601681 h 1508143"/>
              <a:gd name="connsiteX11" fmla="*/ 1264722 w 1547773"/>
              <a:gd name="connsiteY11" fmla="*/ 630455 h 1508143"/>
              <a:gd name="connsiteX12" fmla="*/ 1373148 w 1547773"/>
              <a:gd name="connsiteY12" fmla="*/ 586640 h 1508143"/>
              <a:gd name="connsiteX13" fmla="*/ 1378188 w 1547773"/>
              <a:gd name="connsiteY13" fmla="*/ 581639 h 1508143"/>
              <a:gd name="connsiteX14" fmla="*/ 1462326 w 1547773"/>
              <a:gd name="connsiteY14" fmla="*/ 494604 h 1508143"/>
              <a:gd name="connsiteX15" fmla="*/ 1508125 w 1547773"/>
              <a:gd name="connsiteY15" fmla="*/ 754081 h 1508143"/>
              <a:gd name="connsiteX16" fmla="*/ 754063 w 1547773"/>
              <a:gd name="connsiteY16" fmla="*/ 1508144 h 1508143"/>
              <a:gd name="connsiteX17" fmla="*/ 0 w 1547773"/>
              <a:gd name="connsiteY17" fmla="*/ 754081 h 1508143"/>
              <a:gd name="connsiteX18" fmla="*/ 754063 w 1547773"/>
              <a:gd name="connsiteY18" fmla="*/ 19 h 1508143"/>
              <a:gd name="connsiteX19" fmla="*/ 754063 w 1547773"/>
              <a:gd name="connsiteY19" fmla="*/ 436581 h 1508143"/>
              <a:gd name="connsiteX20" fmla="*/ 895429 w 1547773"/>
              <a:gd name="connsiteY20" fmla="*/ 469720 h 1508143"/>
              <a:gd name="connsiteX21" fmla="*/ 700842 w 1547773"/>
              <a:gd name="connsiteY21" fmla="*/ 673952 h 1508143"/>
              <a:gd name="connsiteX22" fmla="*/ 720765 w 1547773"/>
              <a:gd name="connsiteY22" fmla="*/ 828138 h 1508143"/>
              <a:gd name="connsiteX23" fmla="*/ 887889 w 1547773"/>
              <a:gd name="connsiteY23" fmla="*/ 833139 h 1508143"/>
              <a:gd name="connsiteX24" fmla="*/ 892294 w 1547773"/>
              <a:gd name="connsiteY24" fmla="*/ 829170 h 1508143"/>
              <a:gd name="connsiteX25" fmla="*/ 1059299 w 1547773"/>
              <a:gd name="connsiteY25" fmla="*/ 666372 h 1508143"/>
              <a:gd name="connsiteX26" fmla="*/ 841864 w 1547773"/>
              <a:gd name="connsiteY26" fmla="*/ 1059226 h 1508143"/>
              <a:gd name="connsiteX27" fmla="*/ 449010 w 1547773"/>
              <a:gd name="connsiteY27" fmla="*/ 841791 h 1508143"/>
              <a:gd name="connsiteX28" fmla="*/ 666445 w 1547773"/>
              <a:gd name="connsiteY28" fmla="*/ 448936 h 1508143"/>
              <a:gd name="connsiteX29" fmla="*/ 754063 w 1547773"/>
              <a:gd name="connsiteY29" fmla="*/ 436581 h 1508143"/>
              <a:gd name="connsiteX30" fmla="*/ 1290876 w 1547773"/>
              <a:gd name="connsiteY30" fmla="*/ 11330 h 1508143"/>
              <a:gd name="connsiteX31" fmla="*/ 1300202 w 1547773"/>
              <a:gd name="connsiteY31" fmla="*/ 26451 h 1508143"/>
              <a:gd name="connsiteX32" fmla="*/ 1355368 w 1547773"/>
              <a:gd name="connsiteY32" fmla="*/ 192543 h 1508143"/>
              <a:gd name="connsiteX33" fmla="*/ 1521341 w 1547773"/>
              <a:gd name="connsiteY33" fmla="*/ 247629 h 1508143"/>
              <a:gd name="connsiteX34" fmla="*/ 1545787 w 1547773"/>
              <a:gd name="connsiteY34" fmla="*/ 296463 h 1508143"/>
              <a:gd name="connsiteX35" fmla="*/ 1536502 w 1547773"/>
              <a:gd name="connsiteY35" fmla="*/ 311526 h 1508143"/>
              <a:gd name="connsiteX36" fmla="*/ 1313259 w 1547773"/>
              <a:gd name="connsiteY36" fmla="*/ 534808 h 1508143"/>
              <a:gd name="connsiteX37" fmla="*/ 1234202 w 1547773"/>
              <a:gd name="connsiteY37" fmla="*/ 553461 h 1508143"/>
              <a:gd name="connsiteX38" fmla="*/ 1115854 w 1547773"/>
              <a:gd name="connsiteY38" fmla="*/ 513853 h 1508143"/>
              <a:gd name="connsiteX39" fmla="*/ 852884 w 1547773"/>
              <a:gd name="connsiteY39" fmla="*/ 776822 h 1508143"/>
              <a:gd name="connsiteX40" fmla="*/ 771009 w 1547773"/>
              <a:gd name="connsiteY40" fmla="*/ 778303 h 1508143"/>
              <a:gd name="connsiteX41" fmla="*/ 769528 w 1547773"/>
              <a:gd name="connsiteY41" fmla="*/ 696428 h 1508143"/>
              <a:gd name="connsiteX42" fmla="*/ 771009 w 1547773"/>
              <a:gd name="connsiteY42" fmla="*/ 694947 h 1508143"/>
              <a:gd name="connsiteX43" fmla="*/ 1033423 w 1547773"/>
              <a:gd name="connsiteY43" fmla="*/ 432533 h 1508143"/>
              <a:gd name="connsiteX44" fmla="*/ 994132 w 1547773"/>
              <a:gd name="connsiteY44" fmla="*/ 313471 h 1508143"/>
              <a:gd name="connsiteX45" fmla="*/ 1012904 w 1547773"/>
              <a:gd name="connsiteY45" fmla="*/ 234731 h 1508143"/>
              <a:gd name="connsiteX46" fmla="*/ 1236305 w 1547773"/>
              <a:gd name="connsiteY46" fmla="*/ 11290 h 1508143"/>
              <a:gd name="connsiteX47" fmla="*/ 1290876 w 1547773"/>
              <a:gd name="connsiteY47" fmla="*/ 11290 h 150814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1547773" h="1508143">
                <a:moveTo>
                  <a:pt x="754063" y="19"/>
                </a:moveTo>
                <a:cubicBezTo>
                  <a:pt x="865704" y="19"/>
                  <a:pt x="971669" y="24268"/>
                  <a:pt x="1066998" y="67805"/>
                </a:cubicBezTo>
                <a:lnTo>
                  <a:pt x="947341" y="181430"/>
                </a:lnTo>
                <a:cubicBezTo>
                  <a:pt x="917906" y="210853"/>
                  <a:pt x="906210" y="253639"/>
                  <a:pt x="916583" y="293944"/>
                </a:cubicBezTo>
                <a:lnTo>
                  <a:pt x="918766" y="301406"/>
                </a:lnTo>
                <a:lnTo>
                  <a:pt x="936784" y="357484"/>
                </a:lnTo>
                <a:cubicBezTo>
                  <a:pt x="879496" y="331069"/>
                  <a:pt x="817147" y="317432"/>
                  <a:pt x="754063" y="317519"/>
                </a:cubicBezTo>
                <a:cubicBezTo>
                  <a:pt x="512961" y="317519"/>
                  <a:pt x="317500" y="512980"/>
                  <a:pt x="317500" y="754081"/>
                </a:cubicBezTo>
                <a:cubicBezTo>
                  <a:pt x="317500" y="995183"/>
                  <a:pt x="512961" y="1190644"/>
                  <a:pt x="754063" y="1190644"/>
                </a:cubicBezTo>
                <a:cubicBezTo>
                  <a:pt x="995164" y="1190644"/>
                  <a:pt x="1190625" y="995183"/>
                  <a:pt x="1190625" y="754081"/>
                </a:cubicBezTo>
                <a:cubicBezTo>
                  <a:pt x="1190625" y="700503"/>
                  <a:pt x="1180981" y="649147"/>
                  <a:pt x="1163280" y="601681"/>
                </a:cubicBezTo>
                <a:lnTo>
                  <a:pt x="1264722" y="630455"/>
                </a:lnTo>
                <a:cubicBezTo>
                  <a:pt x="1304766" y="643829"/>
                  <a:pt x="1342509" y="616366"/>
                  <a:pt x="1373148" y="586640"/>
                </a:cubicBezTo>
                <a:lnTo>
                  <a:pt x="1378188" y="581639"/>
                </a:lnTo>
                <a:lnTo>
                  <a:pt x="1462326" y="494604"/>
                </a:lnTo>
                <a:cubicBezTo>
                  <a:pt x="1492732" y="577730"/>
                  <a:pt x="1508236" y="665569"/>
                  <a:pt x="1508125" y="754081"/>
                </a:cubicBezTo>
                <a:cubicBezTo>
                  <a:pt x="1508125" y="1170522"/>
                  <a:pt x="1170503" y="1508144"/>
                  <a:pt x="754063" y="1508144"/>
                </a:cubicBezTo>
                <a:cubicBezTo>
                  <a:pt x="337622" y="1508144"/>
                  <a:pt x="0" y="1170522"/>
                  <a:pt x="0" y="754081"/>
                </a:cubicBezTo>
                <a:cubicBezTo>
                  <a:pt x="0" y="337640"/>
                  <a:pt x="337622" y="19"/>
                  <a:pt x="754063" y="19"/>
                </a:cubicBezTo>
                <a:close/>
                <a:moveTo>
                  <a:pt x="754063" y="436581"/>
                </a:moveTo>
                <a:cubicBezTo>
                  <a:pt x="804862" y="436581"/>
                  <a:pt x="852845" y="448487"/>
                  <a:pt x="895429" y="469720"/>
                </a:cubicBezTo>
                <a:lnTo>
                  <a:pt x="700842" y="673952"/>
                </a:lnTo>
                <a:cubicBezTo>
                  <a:pt x="666393" y="708401"/>
                  <a:pt x="677188" y="786784"/>
                  <a:pt x="720765" y="828138"/>
                </a:cubicBezTo>
                <a:cubicBezTo>
                  <a:pt x="762595" y="867826"/>
                  <a:pt x="850463" y="864016"/>
                  <a:pt x="887889" y="833139"/>
                </a:cubicBezTo>
                <a:lnTo>
                  <a:pt x="892294" y="829170"/>
                </a:lnTo>
                <a:lnTo>
                  <a:pt x="1059299" y="666372"/>
                </a:lnTo>
                <a:cubicBezTo>
                  <a:pt x="1107740" y="834899"/>
                  <a:pt x="1010390" y="1010785"/>
                  <a:pt x="841864" y="1059226"/>
                </a:cubicBezTo>
                <a:cubicBezTo>
                  <a:pt x="673337" y="1107667"/>
                  <a:pt x="497450" y="1010317"/>
                  <a:pt x="449010" y="841791"/>
                </a:cubicBezTo>
                <a:cubicBezTo>
                  <a:pt x="400569" y="673264"/>
                  <a:pt x="497918" y="497377"/>
                  <a:pt x="666445" y="448936"/>
                </a:cubicBezTo>
                <a:cubicBezTo>
                  <a:pt x="694931" y="440749"/>
                  <a:pt x="724423" y="436590"/>
                  <a:pt x="754063" y="436581"/>
                </a:cubicBezTo>
                <a:close/>
                <a:moveTo>
                  <a:pt x="1290876" y="11330"/>
                </a:moveTo>
                <a:cubicBezTo>
                  <a:pt x="1295118" y="15577"/>
                  <a:pt x="1298311" y="20754"/>
                  <a:pt x="1300202" y="26451"/>
                </a:cubicBezTo>
                <a:lnTo>
                  <a:pt x="1355368" y="192543"/>
                </a:lnTo>
                <a:lnTo>
                  <a:pt x="1521341" y="247629"/>
                </a:lnTo>
                <a:cubicBezTo>
                  <a:pt x="1541577" y="254363"/>
                  <a:pt x="1552522" y="276227"/>
                  <a:pt x="1545787" y="296463"/>
                </a:cubicBezTo>
                <a:cubicBezTo>
                  <a:pt x="1543900" y="302135"/>
                  <a:pt x="1540721" y="307291"/>
                  <a:pt x="1536502" y="311526"/>
                </a:cubicBezTo>
                <a:lnTo>
                  <a:pt x="1313259" y="534808"/>
                </a:lnTo>
                <a:cubicBezTo>
                  <a:pt x="1292573" y="555509"/>
                  <a:pt x="1261960" y="562732"/>
                  <a:pt x="1234202" y="553461"/>
                </a:cubicBezTo>
                <a:lnTo>
                  <a:pt x="1115854" y="513853"/>
                </a:lnTo>
                <a:lnTo>
                  <a:pt x="852884" y="776822"/>
                </a:lnTo>
                <a:cubicBezTo>
                  <a:pt x="830684" y="799840"/>
                  <a:pt x="794027" y="800504"/>
                  <a:pt x="771009" y="778303"/>
                </a:cubicBezTo>
                <a:cubicBezTo>
                  <a:pt x="747991" y="756103"/>
                  <a:pt x="747328" y="719446"/>
                  <a:pt x="769528" y="696428"/>
                </a:cubicBezTo>
                <a:cubicBezTo>
                  <a:pt x="770013" y="695925"/>
                  <a:pt x="770506" y="695432"/>
                  <a:pt x="771009" y="694947"/>
                </a:cubicBezTo>
                <a:lnTo>
                  <a:pt x="1033423" y="432533"/>
                </a:lnTo>
                <a:lnTo>
                  <a:pt x="994132" y="313471"/>
                </a:lnTo>
                <a:cubicBezTo>
                  <a:pt x="985023" y="285785"/>
                  <a:pt x="992284" y="255328"/>
                  <a:pt x="1012904" y="234731"/>
                </a:cubicBezTo>
                <a:lnTo>
                  <a:pt x="1236305" y="11290"/>
                </a:lnTo>
                <a:cubicBezTo>
                  <a:pt x="1251381" y="-3763"/>
                  <a:pt x="1275800" y="-3763"/>
                  <a:pt x="1290876" y="11290"/>
                </a:cubicBezTo>
                <a:close/>
              </a:path>
            </a:pathLst>
          </a:custGeom>
          <a:gradFill>
            <a:gsLst>
              <a:gs pos="0">
                <a:srgbClr val="FFFFFF"/>
              </a:gs>
              <a:gs pos="99999">
                <a:srgbClr val="FFFFFF">
                  <a:alpha val="80000"/>
                </a:srgbClr>
              </a:gs>
            </a:gsLst>
            <a:lin ang="5400000" scaled="1"/>
          </a:gradFill>
          <a:ln w="819" cap="flat">
            <a:noFill/>
            <a:prstDash val="solid"/>
            <a:miter/>
          </a:ln>
          <a:effectLst>
            <a:outerShdw blurRad="76200" dist="38100" dir="8100000" algn="tr" rotWithShape="0">
              <a:schemeClr val="accent1">
                <a:lumMod val="75000"/>
                <a:alpha val="40000"/>
              </a:schemeClr>
            </a:outerShdw>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296" name="图形 19"/>
          <p:cNvSpPr/>
          <p:nvPr>
            <p:custDataLst>
              <p:tags r:id="rId24"/>
            </p:custDataLst>
          </p:nvPr>
        </p:nvSpPr>
        <p:spPr>
          <a:xfrm>
            <a:off x="8597408" y="4734648"/>
            <a:ext cx="128077" cy="115335"/>
          </a:xfrm>
          <a:custGeom>
            <a:gdLst>
              <a:gd name="connsiteX0" fmla="*/ 1043984 w 1521932"/>
              <a:gd name="connsiteY0" fmla="*/ 0 h 1370507"/>
              <a:gd name="connsiteX1" fmla="*/ 1273457 w 1521932"/>
              <a:gd name="connsiteY1" fmla="*/ 132834 h 1370507"/>
              <a:gd name="connsiteX2" fmla="*/ 1504359 w 1521932"/>
              <a:gd name="connsiteY2" fmla="*/ 534988 h 1370507"/>
              <a:gd name="connsiteX3" fmla="*/ 1483920 w 1521932"/>
              <a:gd name="connsiteY3" fmla="*/ 693658 h 1370507"/>
              <a:gd name="connsiteX4" fmla="*/ 856858 w 1521932"/>
              <a:gd name="connsiteY4" fmla="*/ 1330960 h 1370507"/>
              <a:gd name="connsiteX5" fmla="*/ 669795 w 1521932"/>
              <a:gd name="connsiteY5" fmla="*/ 1332561 h 1370507"/>
              <a:gd name="connsiteX6" fmla="*/ 666358 w 1521932"/>
              <a:gd name="connsiteY6" fmla="*/ 1329055 h 1370507"/>
              <a:gd name="connsiteX7" fmla="*/ 36160 w 1521932"/>
              <a:gd name="connsiteY7" fmla="*/ 662384 h 1370507"/>
              <a:gd name="connsiteX8" fmla="*/ 19174 w 1521932"/>
              <a:gd name="connsiteY8" fmla="*/ 502920 h 1370507"/>
              <a:gd name="connsiteX9" fmla="*/ 246861 w 1521932"/>
              <a:gd name="connsiteY9" fmla="*/ 127476 h 1370507"/>
              <a:gd name="connsiteX10" fmla="*/ 473040 w 1521932"/>
              <a:gd name="connsiteY10" fmla="*/ 0 h 1370507"/>
              <a:gd name="connsiteX11" fmla="*/ 1043984 w 1521932"/>
              <a:gd name="connsiteY11" fmla="*/ 0 h 1370507"/>
              <a:gd name="connsiteX12" fmla="*/ 1107405 w 1521932"/>
              <a:gd name="connsiteY12" fmla="*/ 549235 h 1370507"/>
              <a:gd name="connsiteX13" fmla="*/ 1023228 w 1521932"/>
              <a:gd name="connsiteY13" fmla="*/ 549235 h 1370507"/>
              <a:gd name="connsiteX14" fmla="*/ 756607 w 1521932"/>
              <a:gd name="connsiteY14" fmla="*/ 815816 h 1370507"/>
              <a:gd name="connsiteX15" fmla="*/ 490026 w 1521932"/>
              <a:gd name="connsiteY15" fmla="*/ 549235 h 1370507"/>
              <a:gd name="connsiteX16" fmla="*/ 405849 w 1521932"/>
              <a:gd name="connsiteY16" fmla="*/ 547772 h 1370507"/>
              <a:gd name="connsiteX17" fmla="*/ 404386 w 1521932"/>
              <a:gd name="connsiteY17" fmla="*/ 631949 h 1370507"/>
              <a:gd name="connsiteX18" fmla="*/ 405849 w 1521932"/>
              <a:gd name="connsiteY18" fmla="*/ 633413 h 1370507"/>
              <a:gd name="connsiteX19" fmla="*/ 714538 w 1521932"/>
              <a:gd name="connsiteY19" fmla="*/ 942102 h 1370507"/>
              <a:gd name="connsiteX20" fmla="*/ 798715 w 1521932"/>
              <a:gd name="connsiteY20" fmla="*/ 942102 h 1370507"/>
              <a:gd name="connsiteX21" fmla="*/ 1107405 w 1521932"/>
              <a:gd name="connsiteY21" fmla="*/ 633413 h 1370507"/>
              <a:gd name="connsiteX22" fmla="*/ 1107405 w 1521932"/>
              <a:gd name="connsiteY22" fmla="*/ 549235 h 13705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521932" h="1370507">
                <a:moveTo>
                  <a:pt x="1043984" y="0"/>
                </a:moveTo>
                <a:cubicBezTo>
                  <a:pt x="1138743" y="-6"/>
                  <a:pt x="1226270" y="50660"/>
                  <a:pt x="1273457" y="132834"/>
                </a:cubicBezTo>
                <a:lnTo>
                  <a:pt x="1504359" y="534988"/>
                </a:lnTo>
                <a:cubicBezTo>
                  <a:pt x="1533926" y="586471"/>
                  <a:pt x="1525569" y="651348"/>
                  <a:pt x="1483920" y="693658"/>
                </a:cubicBezTo>
                <a:lnTo>
                  <a:pt x="856858" y="1330960"/>
                </a:lnTo>
                <a:cubicBezTo>
                  <a:pt x="805644" y="1383058"/>
                  <a:pt x="721893" y="1383775"/>
                  <a:pt x="669795" y="1332561"/>
                </a:cubicBezTo>
                <a:cubicBezTo>
                  <a:pt x="668627" y="1331414"/>
                  <a:pt x="667481" y="1330245"/>
                  <a:pt x="666358" y="1329055"/>
                </a:cubicBezTo>
                <a:lnTo>
                  <a:pt x="36160" y="662384"/>
                </a:lnTo>
                <a:cubicBezTo>
                  <a:pt x="-4751" y="619113"/>
                  <a:pt x="-11704" y="553839"/>
                  <a:pt x="19174" y="502920"/>
                </a:cubicBezTo>
                <a:lnTo>
                  <a:pt x="246861" y="127476"/>
                </a:lnTo>
                <a:cubicBezTo>
                  <a:pt x="294792" y="48374"/>
                  <a:pt x="380549" y="41"/>
                  <a:pt x="473040" y="0"/>
                </a:cubicBezTo>
                <a:lnTo>
                  <a:pt x="1043984" y="0"/>
                </a:lnTo>
                <a:close/>
                <a:moveTo>
                  <a:pt x="1107405" y="549235"/>
                </a:moveTo>
                <a:cubicBezTo>
                  <a:pt x="1084158" y="525995"/>
                  <a:pt x="1046475" y="525995"/>
                  <a:pt x="1023228" y="549235"/>
                </a:cubicBezTo>
                <a:lnTo>
                  <a:pt x="756607" y="815816"/>
                </a:lnTo>
                <a:lnTo>
                  <a:pt x="490026" y="549235"/>
                </a:lnTo>
                <a:cubicBezTo>
                  <a:pt x="467185" y="525586"/>
                  <a:pt x="429498" y="524931"/>
                  <a:pt x="405849" y="547772"/>
                </a:cubicBezTo>
                <a:cubicBezTo>
                  <a:pt x="382200" y="570613"/>
                  <a:pt x="381545" y="608301"/>
                  <a:pt x="404386" y="631949"/>
                </a:cubicBezTo>
                <a:cubicBezTo>
                  <a:pt x="404865" y="632446"/>
                  <a:pt x="405353" y="632933"/>
                  <a:pt x="405849" y="633413"/>
                </a:cubicBezTo>
                <a:lnTo>
                  <a:pt x="714538" y="942102"/>
                </a:lnTo>
                <a:cubicBezTo>
                  <a:pt x="737785" y="965342"/>
                  <a:pt x="775469" y="965342"/>
                  <a:pt x="798715" y="942102"/>
                </a:cubicBezTo>
                <a:lnTo>
                  <a:pt x="1107405" y="633413"/>
                </a:lnTo>
                <a:cubicBezTo>
                  <a:pt x="1130645" y="610166"/>
                  <a:pt x="1130645" y="572482"/>
                  <a:pt x="1107405" y="549235"/>
                </a:cubicBezTo>
                <a:close/>
              </a:path>
            </a:pathLst>
          </a:custGeom>
          <a:gradFill>
            <a:gsLst>
              <a:gs pos="0">
                <a:srgbClr val="FFFFFF"/>
              </a:gs>
              <a:gs pos="99999">
                <a:srgbClr val="FFFFFF">
                  <a:alpha val="80000"/>
                </a:srgbClr>
              </a:gs>
            </a:gsLst>
            <a:lin ang="5400000" scaled="1"/>
          </a:gradFill>
          <a:ln w="819" cap="flat">
            <a:noFill/>
            <a:prstDash val="solid"/>
            <a:miter/>
          </a:ln>
          <a:effectLst>
            <a:outerShdw blurRad="76200" dist="38100" dir="8100000" algn="tr" rotWithShape="0">
              <a:schemeClr val="accent1">
                <a:lumMod val="75000"/>
                <a:alpha val="40000"/>
              </a:schemeClr>
            </a:outerShdw>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298" name="图形 27"/>
          <p:cNvSpPr/>
          <p:nvPr>
            <p:custDataLst>
              <p:tags r:id="rId25"/>
            </p:custDataLst>
          </p:nvPr>
        </p:nvSpPr>
        <p:spPr>
          <a:xfrm>
            <a:off x="4113394" y="3767392"/>
            <a:ext cx="181121" cy="139302"/>
          </a:xfrm>
          <a:custGeom>
            <a:gdLst>
              <a:gd name="connsiteX0" fmla="*/ 2390182 w 2476872"/>
              <a:gd name="connsiteY0" fmla="*/ 282512 h 1905000"/>
              <a:gd name="connsiteX1" fmla="*/ 2476872 w 2476872"/>
              <a:gd name="connsiteY1" fmla="*/ 363284 h 1905000"/>
              <a:gd name="connsiteX2" fmla="*/ 2476872 w 2476872"/>
              <a:gd name="connsiteY2" fmla="*/ 1541717 h 1905000"/>
              <a:gd name="connsiteX3" fmla="*/ 2435909 w 2476872"/>
              <a:gd name="connsiteY3" fmla="*/ 1610297 h 1905000"/>
              <a:gd name="connsiteX4" fmla="*/ 2349218 w 2476872"/>
              <a:gd name="connsiteY4" fmla="*/ 1614392 h 1905000"/>
              <a:gd name="connsiteX5" fmla="*/ 1938819 w 2476872"/>
              <a:gd name="connsiteY5" fmla="*/ 1444847 h 1905000"/>
              <a:gd name="connsiteX6" fmla="*/ 1938819 w 2476872"/>
              <a:gd name="connsiteY6" fmla="*/ 1747552 h 1905000"/>
              <a:gd name="connsiteX7" fmla="*/ 1761056 w 2476872"/>
              <a:gd name="connsiteY7" fmla="*/ 1905000 h 1905000"/>
              <a:gd name="connsiteX8" fmla="*/ 177763 w 2476872"/>
              <a:gd name="connsiteY8" fmla="*/ 1905000 h 1905000"/>
              <a:gd name="connsiteX9" fmla="*/ 0 w 2476872"/>
              <a:gd name="connsiteY9" fmla="*/ 1747552 h 1905000"/>
              <a:gd name="connsiteX10" fmla="*/ 0 w 2476872"/>
              <a:gd name="connsiteY10" fmla="*/ 157448 h 1905000"/>
              <a:gd name="connsiteX11" fmla="*/ 177858 w 2476872"/>
              <a:gd name="connsiteY11" fmla="*/ 0 h 1905000"/>
              <a:gd name="connsiteX12" fmla="*/ 1765629 w 2476872"/>
              <a:gd name="connsiteY12" fmla="*/ 0 h 1905000"/>
              <a:gd name="connsiteX13" fmla="*/ 1943392 w 2476872"/>
              <a:gd name="connsiteY13" fmla="*/ 157448 h 1905000"/>
              <a:gd name="connsiteX14" fmla="*/ 1943392 w 2476872"/>
              <a:gd name="connsiteY14" fmla="*/ 460058 h 1905000"/>
              <a:gd name="connsiteX15" fmla="*/ 2353791 w 2476872"/>
              <a:gd name="connsiteY15" fmla="*/ 290513 h 1905000"/>
              <a:gd name="connsiteX16" fmla="*/ 2390277 w 2476872"/>
              <a:gd name="connsiteY16" fmla="*/ 282416 h 1905000"/>
              <a:gd name="connsiteX17" fmla="*/ 1292737 w 2476872"/>
              <a:gd name="connsiteY17" fmla="*/ 986600 h 1905000"/>
              <a:gd name="connsiteX18" fmla="*/ 1325541 w 2476872"/>
              <a:gd name="connsiteY18" fmla="*/ 855950 h 1905000"/>
              <a:gd name="connsiteX19" fmla="*/ 1292737 w 2476872"/>
              <a:gd name="connsiteY19" fmla="*/ 823151 h 1905000"/>
              <a:gd name="connsiteX20" fmla="*/ 811080 w 2476872"/>
              <a:gd name="connsiteY20" fmla="*/ 534543 h 1905000"/>
              <a:gd name="connsiteX21" fmla="*/ 680398 w 2476872"/>
              <a:gd name="connsiteY21" fmla="*/ 567289 h 1905000"/>
              <a:gd name="connsiteX22" fmla="*/ 666850 w 2476872"/>
              <a:gd name="connsiteY22" fmla="*/ 616077 h 1905000"/>
              <a:gd name="connsiteX23" fmla="*/ 666850 w 2476872"/>
              <a:gd name="connsiteY23" fmla="*/ 1193483 h 1905000"/>
              <a:gd name="connsiteX24" fmla="*/ 762190 w 2476872"/>
              <a:gd name="connsiteY24" fmla="*/ 1288657 h 1905000"/>
              <a:gd name="connsiteX25" fmla="*/ 811080 w 2476872"/>
              <a:gd name="connsiteY25" fmla="*/ 1275112 h 1905000"/>
              <a:gd name="connsiteX26" fmla="*/ 1292641 w 2476872"/>
              <a:gd name="connsiteY26" fmla="*/ 986504 h 19050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2476872" h="1905000">
                <a:moveTo>
                  <a:pt x="2390182" y="282512"/>
                </a:moveTo>
                <a:cubicBezTo>
                  <a:pt x="2440386" y="282512"/>
                  <a:pt x="2476872" y="318802"/>
                  <a:pt x="2476872" y="363284"/>
                </a:cubicBezTo>
                <a:lnTo>
                  <a:pt x="2476872" y="1541717"/>
                </a:lnTo>
                <a:cubicBezTo>
                  <a:pt x="2476872" y="1570006"/>
                  <a:pt x="2463154" y="1594199"/>
                  <a:pt x="2435909" y="1610297"/>
                </a:cubicBezTo>
                <a:cubicBezTo>
                  <a:pt x="2408472" y="1622489"/>
                  <a:pt x="2376559" y="1626489"/>
                  <a:pt x="2349218" y="1614392"/>
                </a:cubicBezTo>
                <a:lnTo>
                  <a:pt x="1938819" y="1444847"/>
                </a:lnTo>
                <a:lnTo>
                  <a:pt x="1938819" y="1747552"/>
                </a:lnTo>
                <a:cubicBezTo>
                  <a:pt x="1938819" y="1832324"/>
                  <a:pt x="1861369" y="1905000"/>
                  <a:pt x="1761056" y="1905000"/>
                </a:cubicBezTo>
                <a:lnTo>
                  <a:pt x="177763" y="1905000"/>
                </a:lnTo>
                <a:cubicBezTo>
                  <a:pt x="82213" y="1905000"/>
                  <a:pt x="0" y="1836420"/>
                  <a:pt x="0" y="1747552"/>
                </a:cubicBezTo>
                <a:lnTo>
                  <a:pt x="0" y="157448"/>
                </a:lnTo>
                <a:cubicBezTo>
                  <a:pt x="0" y="72676"/>
                  <a:pt x="77545" y="0"/>
                  <a:pt x="177858" y="0"/>
                </a:cubicBezTo>
                <a:lnTo>
                  <a:pt x="1765629" y="0"/>
                </a:lnTo>
                <a:cubicBezTo>
                  <a:pt x="1861369" y="0"/>
                  <a:pt x="1943392" y="68580"/>
                  <a:pt x="1943392" y="157448"/>
                </a:cubicBezTo>
                <a:lnTo>
                  <a:pt x="1943392" y="460058"/>
                </a:lnTo>
                <a:lnTo>
                  <a:pt x="2353791" y="290513"/>
                </a:lnTo>
                <a:cubicBezTo>
                  <a:pt x="2365296" y="285422"/>
                  <a:pt x="2377698" y="282670"/>
                  <a:pt x="2390277" y="282416"/>
                </a:cubicBezTo>
                <a:close/>
                <a:moveTo>
                  <a:pt x="1292737" y="986600"/>
                </a:moveTo>
                <a:cubicBezTo>
                  <a:pt x="1337879" y="959579"/>
                  <a:pt x="1352566" y="901085"/>
                  <a:pt x="1325541" y="855950"/>
                </a:cubicBezTo>
                <a:cubicBezTo>
                  <a:pt x="1317477" y="842481"/>
                  <a:pt x="1306208" y="831214"/>
                  <a:pt x="1292737" y="823151"/>
                </a:cubicBezTo>
                <a:lnTo>
                  <a:pt x="811080" y="534543"/>
                </a:lnTo>
                <a:cubicBezTo>
                  <a:pt x="765950" y="507504"/>
                  <a:pt x="707441" y="522165"/>
                  <a:pt x="680398" y="567289"/>
                </a:cubicBezTo>
                <a:cubicBezTo>
                  <a:pt x="671562" y="582032"/>
                  <a:pt x="666881" y="598890"/>
                  <a:pt x="666850" y="616077"/>
                </a:cubicBezTo>
                <a:lnTo>
                  <a:pt x="666850" y="1193483"/>
                </a:lnTo>
                <a:cubicBezTo>
                  <a:pt x="666892" y="1246088"/>
                  <a:pt x="709577" y="1288699"/>
                  <a:pt x="762190" y="1288657"/>
                </a:cubicBezTo>
                <a:cubicBezTo>
                  <a:pt x="779412" y="1288644"/>
                  <a:pt x="796308" y="1283963"/>
                  <a:pt x="811080" y="1275112"/>
                </a:cubicBezTo>
                <a:lnTo>
                  <a:pt x="1292641" y="986504"/>
                </a:lnTo>
                <a:close/>
              </a:path>
            </a:pathLst>
          </a:custGeom>
          <a:gradFill>
            <a:gsLst>
              <a:gs pos="0">
                <a:srgbClr val="FFFFFF"/>
              </a:gs>
              <a:gs pos="99999">
                <a:srgbClr val="FFFFFF">
                  <a:alpha val="80000"/>
                </a:srgbClr>
              </a:gs>
            </a:gsLst>
            <a:lin ang="5400000" scaled="1"/>
          </a:gradFill>
          <a:ln w="819" cap="flat">
            <a:noFill/>
            <a:prstDash val="solid"/>
            <a:miter/>
          </a:ln>
          <a:effectLst>
            <a:outerShdw blurRad="76200" dist="38100" dir="8100000" algn="tr" rotWithShape="0">
              <a:schemeClr val="accent1">
                <a:lumMod val="75000"/>
                <a:alpha val="40000"/>
              </a:schemeClr>
            </a:outerShdw>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300" name="任意多边形: 形状 286"/>
          <p:cNvSpPr/>
          <p:nvPr>
            <p:custDataLst>
              <p:tags r:id="rId26"/>
            </p:custDataLst>
          </p:nvPr>
        </p:nvSpPr>
        <p:spPr>
          <a:xfrm>
            <a:off x="5421150" y="3716415"/>
            <a:ext cx="1343154" cy="1343161"/>
          </a:xfrm>
          <a:custGeom>
            <a:gdLst>
              <a:gd name="connsiteX0" fmla="*/ 216236 w 216800"/>
              <a:gd name="connsiteY0" fmla="*/ 137858 h 216801"/>
              <a:gd name="connsiteX1" fmla="*/ 216004 w 216800"/>
              <a:gd name="connsiteY1" fmla="*/ 144612 h 216801"/>
              <a:gd name="connsiteX2" fmla="*/ 213679 w 216800"/>
              <a:gd name="connsiteY2" fmla="*/ 152646 h 216801"/>
              <a:gd name="connsiteX3" fmla="*/ 209726 w 216800"/>
              <a:gd name="connsiteY3" fmla="*/ 159981 h 216801"/>
              <a:gd name="connsiteX4" fmla="*/ 204611 w 216800"/>
              <a:gd name="connsiteY4" fmla="*/ 164638 h 216801"/>
              <a:gd name="connsiteX5" fmla="*/ 199728 w 216800"/>
              <a:gd name="connsiteY5" fmla="*/ 166036 h 216801"/>
              <a:gd name="connsiteX6" fmla="*/ 195078 w 216800"/>
              <a:gd name="connsiteY6" fmla="*/ 165104 h 216801"/>
              <a:gd name="connsiteX7" fmla="*/ 189265 w 216800"/>
              <a:gd name="connsiteY7" fmla="*/ 163823 h 216801"/>
              <a:gd name="connsiteX8" fmla="*/ 182173 w 216800"/>
              <a:gd name="connsiteY8" fmla="*/ 163590 h 216801"/>
              <a:gd name="connsiteX9" fmla="*/ 174966 w 216800"/>
              <a:gd name="connsiteY9" fmla="*/ 165104 h 216801"/>
              <a:gd name="connsiteX10" fmla="*/ 168804 w 216800"/>
              <a:gd name="connsiteY10" fmla="*/ 169063 h 216801"/>
              <a:gd name="connsiteX11" fmla="*/ 162293 w 216800"/>
              <a:gd name="connsiteY11" fmla="*/ 182336 h 216801"/>
              <a:gd name="connsiteX12" fmla="*/ 164386 w 216800"/>
              <a:gd name="connsiteY12" fmla="*/ 196542 h 216801"/>
              <a:gd name="connsiteX13" fmla="*/ 163688 w 216800"/>
              <a:gd name="connsiteY13" fmla="*/ 205856 h 216801"/>
              <a:gd name="connsiteX14" fmla="*/ 159271 w 216800"/>
              <a:gd name="connsiteY14" fmla="*/ 209698 h 216801"/>
              <a:gd name="connsiteX15" fmla="*/ 152644 w 216800"/>
              <a:gd name="connsiteY15" fmla="*/ 213307 h 216801"/>
              <a:gd name="connsiteX16" fmla="*/ 145087 w 216800"/>
              <a:gd name="connsiteY16" fmla="*/ 215870 h 216801"/>
              <a:gd name="connsiteX17" fmla="*/ 138112 w 216800"/>
              <a:gd name="connsiteY17" fmla="*/ 216802 h 216801"/>
              <a:gd name="connsiteX18" fmla="*/ 134159 w 216800"/>
              <a:gd name="connsiteY18" fmla="*/ 215171 h 216801"/>
              <a:gd name="connsiteX19" fmla="*/ 131602 w 216800"/>
              <a:gd name="connsiteY19" fmla="*/ 211679 h 216801"/>
              <a:gd name="connsiteX20" fmla="*/ 131369 w 216800"/>
              <a:gd name="connsiteY20" fmla="*/ 211679 h 216801"/>
              <a:gd name="connsiteX21" fmla="*/ 122650 w 216800"/>
              <a:gd name="connsiteY21" fmla="*/ 199219 h 216801"/>
              <a:gd name="connsiteX22" fmla="*/ 108350 w 216800"/>
              <a:gd name="connsiteY22" fmla="*/ 193979 h 216801"/>
              <a:gd name="connsiteX23" fmla="*/ 94051 w 216800"/>
              <a:gd name="connsiteY23" fmla="*/ 199219 h 216801"/>
              <a:gd name="connsiteX24" fmla="*/ 85099 w 216800"/>
              <a:gd name="connsiteY24" fmla="*/ 211444 h 216801"/>
              <a:gd name="connsiteX25" fmla="*/ 81611 w 216800"/>
              <a:gd name="connsiteY25" fmla="*/ 215520 h 216801"/>
              <a:gd name="connsiteX26" fmla="*/ 76496 w 216800"/>
              <a:gd name="connsiteY26" fmla="*/ 216802 h 216801"/>
              <a:gd name="connsiteX27" fmla="*/ 69172 w 216800"/>
              <a:gd name="connsiteY27" fmla="*/ 215636 h 216801"/>
              <a:gd name="connsiteX28" fmla="*/ 61034 w 216800"/>
              <a:gd name="connsiteY28" fmla="*/ 212725 h 216801"/>
              <a:gd name="connsiteX29" fmla="*/ 53710 w 216800"/>
              <a:gd name="connsiteY29" fmla="*/ 208651 h 216801"/>
              <a:gd name="connsiteX30" fmla="*/ 48827 w 216800"/>
              <a:gd name="connsiteY30" fmla="*/ 203993 h 216801"/>
              <a:gd name="connsiteX31" fmla="*/ 47548 w 216800"/>
              <a:gd name="connsiteY31" fmla="*/ 200151 h 216801"/>
              <a:gd name="connsiteX32" fmla="*/ 49292 w 216800"/>
              <a:gd name="connsiteY32" fmla="*/ 193979 h 216801"/>
              <a:gd name="connsiteX33" fmla="*/ 51268 w 216800"/>
              <a:gd name="connsiteY33" fmla="*/ 181754 h 216801"/>
              <a:gd name="connsiteX34" fmla="*/ 45339 w 216800"/>
              <a:gd name="connsiteY34" fmla="*/ 169063 h 216801"/>
              <a:gd name="connsiteX35" fmla="*/ 37434 w 216800"/>
              <a:gd name="connsiteY35" fmla="*/ 164522 h 216801"/>
              <a:gd name="connsiteX36" fmla="*/ 28598 w 216800"/>
              <a:gd name="connsiteY36" fmla="*/ 163707 h 216801"/>
              <a:gd name="connsiteX37" fmla="*/ 18600 w 216800"/>
              <a:gd name="connsiteY37" fmla="*/ 165570 h 216801"/>
              <a:gd name="connsiteX38" fmla="*/ 12090 w 216800"/>
              <a:gd name="connsiteY38" fmla="*/ 165104 h 216801"/>
              <a:gd name="connsiteX39" fmla="*/ 7323 w 216800"/>
              <a:gd name="connsiteY39" fmla="*/ 160796 h 216801"/>
              <a:gd name="connsiteX40" fmla="*/ 3371 w 216800"/>
              <a:gd name="connsiteY40" fmla="*/ 153344 h 216801"/>
              <a:gd name="connsiteX41" fmla="*/ 696 w 216800"/>
              <a:gd name="connsiteY41" fmla="*/ 144961 h 216801"/>
              <a:gd name="connsiteX42" fmla="*/ 231 w 216800"/>
              <a:gd name="connsiteY42" fmla="*/ 137858 h 216801"/>
              <a:gd name="connsiteX43" fmla="*/ 4882 w 216800"/>
              <a:gd name="connsiteY43" fmla="*/ 131338 h 216801"/>
              <a:gd name="connsiteX44" fmla="*/ 17437 w 216800"/>
              <a:gd name="connsiteY44" fmla="*/ 122140 h 216801"/>
              <a:gd name="connsiteX45" fmla="*/ 23018 w 216800"/>
              <a:gd name="connsiteY45" fmla="*/ 107818 h 216801"/>
              <a:gd name="connsiteX46" fmla="*/ 17437 w 216800"/>
              <a:gd name="connsiteY46" fmla="*/ 93613 h 216801"/>
              <a:gd name="connsiteX47" fmla="*/ 4882 w 216800"/>
              <a:gd name="connsiteY47" fmla="*/ 84764 h 216801"/>
              <a:gd name="connsiteX48" fmla="*/ 1394 w 216800"/>
              <a:gd name="connsiteY48" fmla="*/ 81388 h 216801"/>
              <a:gd name="connsiteX49" fmla="*/ -1 w 216800"/>
              <a:gd name="connsiteY49" fmla="*/ 75915 h 216801"/>
              <a:gd name="connsiteX50" fmla="*/ 929 w 216800"/>
              <a:gd name="connsiteY50" fmla="*/ 69162 h 216801"/>
              <a:gd name="connsiteX51" fmla="*/ 3371 w 216800"/>
              <a:gd name="connsiteY51" fmla="*/ 61943 h 216801"/>
              <a:gd name="connsiteX52" fmla="*/ 6858 w 216800"/>
              <a:gd name="connsiteY52" fmla="*/ 55539 h 216801"/>
              <a:gd name="connsiteX53" fmla="*/ 11160 w 216800"/>
              <a:gd name="connsiteY53" fmla="*/ 51231 h 216801"/>
              <a:gd name="connsiteX54" fmla="*/ 14764 w 216800"/>
              <a:gd name="connsiteY54" fmla="*/ 50300 h 216801"/>
              <a:gd name="connsiteX55" fmla="*/ 18600 w 216800"/>
              <a:gd name="connsiteY55" fmla="*/ 51231 h 216801"/>
              <a:gd name="connsiteX56" fmla="*/ 33132 w 216800"/>
              <a:gd name="connsiteY56" fmla="*/ 52978 h 216801"/>
              <a:gd name="connsiteX57" fmla="*/ 46502 w 216800"/>
              <a:gd name="connsiteY57" fmla="*/ 46341 h 216801"/>
              <a:gd name="connsiteX58" fmla="*/ 50571 w 216800"/>
              <a:gd name="connsiteY58" fmla="*/ 39471 h 216801"/>
              <a:gd name="connsiteX59" fmla="*/ 52198 w 216800"/>
              <a:gd name="connsiteY59" fmla="*/ 31437 h 216801"/>
              <a:gd name="connsiteX60" fmla="*/ 52198 w 216800"/>
              <a:gd name="connsiteY60" fmla="*/ 24218 h 216801"/>
              <a:gd name="connsiteX61" fmla="*/ 51617 w 216800"/>
              <a:gd name="connsiteY61" fmla="*/ 19561 h 216801"/>
              <a:gd name="connsiteX62" fmla="*/ 50803 w 216800"/>
              <a:gd name="connsiteY62" fmla="*/ 16301 h 216801"/>
              <a:gd name="connsiteX63" fmla="*/ 51152 w 216800"/>
              <a:gd name="connsiteY63" fmla="*/ 13041 h 216801"/>
              <a:gd name="connsiteX64" fmla="*/ 56151 w 216800"/>
              <a:gd name="connsiteY64" fmla="*/ 7335 h 216801"/>
              <a:gd name="connsiteX65" fmla="*/ 63940 w 216800"/>
              <a:gd name="connsiteY65" fmla="*/ 3260 h 216801"/>
              <a:gd name="connsiteX66" fmla="*/ 72078 w 216800"/>
              <a:gd name="connsiteY66" fmla="*/ 815 h 216801"/>
              <a:gd name="connsiteX67" fmla="*/ 78356 w 216800"/>
              <a:gd name="connsiteY67" fmla="*/ 0 h 216801"/>
              <a:gd name="connsiteX68" fmla="*/ 83123 w 216800"/>
              <a:gd name="connsiteY68" fmla="*/ 1980 h 216801"/>
              <a:gd name="connsiteX69" fmla="*/ 85564 w 216800"/>
              <a:gd name="connsiteY69" fmla="*/ 6055 h 216801"/>
              <a:gd name="connsiteX70" fmla="*/ 93934 w 216800"/>
              <a:gd name="connsiteY70" fmla="*/ 17116 h 216801"/>
              <a:gd name="connsiteX71" fmla="*/ 107653 w 216800"/>
              <a:gd name="connsiteY71" fmla="*/ 21890 h 216801"/>
              <a:gd name="connsiteX72" fmla="*/ 122069 w 216800"/>
              <a:gd name="connsiteY72" fmla="*/ 17349 h 216801"/>
              <a:gd name="connsiteX73" fmla="*/ 130904 w 216800"/>
              <a:gd name="connsiteY73" fmla="*/ 5822 h 216801"/>
              <a:gd name="connsiteX74" fmla="*/ 133811 w 216800"/>
              <a:gd name="connsiteY74" fmla="*/ 1980 h 216801"/>
              <a:gd name="connsiteX75" fmla="*/ 137879 w 216800"/>
              <a:gd name="connsiteY75" fmla="*/ 0 h 216801"/>
              <a:gd name="connsiteX76" fmla="*/ 144971 w 216800"/>
              <a:gd name="connsiteY76" fmla="*/ 931 h 216801"/>
              <a:gd name="connsiteX77" fmla="*/ 152528 w 216800"/>
              <a:gd name="connsiteY77" fmla="*/ 3493 h 216801"/>
              <a:gd name="connsiteX78" fmla="*/ 159387 w 216800"/>
              <a:gd name="connsiteY78" fmla="*/ 7685 h 216801"/>
              <a:gd name="connsiteX79" fmla="*/ 164386 w 216800"/>
              <a:gd name="connsiteY79" fmla="*/ 13273 h 216801"/>
              <a:gd name="connsiteX80" fmla="*/ 165083 w 216800"/>
              <a:gd name="connsiteY80" fmla="*/ 17349 h 216801"/>
              <a:gd name="connsiteX81" fmla="*/ 164153 w 216800"/>
              <a:gd name="connsiteY81" fmla="*/ 20493 h 216801"/>
              <a:gd name="connsiteX82" fmla="*/ 162293 w 216800"/>
              <a:gd name="connsiteY82" fmla="*/ 34697 h 216801"/>
              <a:gd name="connsiteX83" fmla="*/ 169036 w 216800"/>
              <a:gd name="connsiteY83" fmla="*/ 47738 h 216801"/>
              <a:gd name="connsiteX84" fmla="*/ 182755 w 216800"/>
              <a:gd name="connsiteY84" fmla="*/ 53909 h 216801"/>
              <a:gd name="connsiteX85" fmla="*/ 197869 w 216800"/>
              <a:gd name="connsiteY85" fmla="*/ 51231 h 216801"/>
              <a:gd name="connsiteX86" fmla="*/ 202402 w 216800"/>
              <a:gd name="connsiteY86" fmla="*/ 50300 h 216801"/>
              <a:gd name="connsiteX87" fmla="*/ 206935 w 216800"/>
              <a:gd name="connsiteY87" fmla="*/ 52395 h 216801"/>
              <a:gd name="connsiteX88" fmla="*/ 213097 w 216800"/>
              <a:gd name="connsiteY88" fmla="*/ 62292 h 216801"/>
              <a:gd name="connsiteX89" fmla="*/ 216701 w 216800"/>
              <a:gd name="connsiteY89" fmla="*/ 75682 h 216801"/>
              <a:gd name="connsiteX90" fmla="*/ 215424 w 216800"/>
              <a:gd name="connsiteY90" fmla="*/ 81853 h 216801"/>
              <a:gd name="connsiteX91" fmla="*/ 211818 w 216800"/>
              <a:gd name="connsiteY91" fmla="*/ 84764 h 216801"/>
              <a:gd name="connsiteX92" fmla="*/ 199496 w 216800"/>
              <a:gd name="connsiteY92" fmla="*/ 93730 h 216801"/>
              <a:gd name="connsiteX93" fmla="*/ 194380 w 216800"/>
              <a:gd name="connsiteY93" fmla="*/ 108284 h 216801"/>
              <a:gd name="connsiteX94" fmla="*/ 198681 w 216800"/>
              <a:gd name="connsiteY94" fmla="*/ 122140 h 216801"/>
              <a:gd name="connsiteX95" fmla="*/ 209959 w 216800"/>
              <a:gd name="connsiteY95" fmla="*/ 130639 h 216801"/>
              <a:gd name="connsiteX96" fmla="*/ 212748 w 216800"/>
              <a:gd name="connsiteY96" fmla="*/ 132502 h 216801"/>
              <a:gd name="connsiteX97" fmla="*/ 216236 w 216800"/>
              <a:gd name="connsiteY97" fmla="*/ 137858 h 216801"/>
              <a:gd name="connsiteX98" fmla="*/ 108118 w 216800"/>
              <a:gd name="connsiteY98" fmla="*/ 158816 h 216801"/>
              <a:gd name="connsiteX99" fmla="*/ 127881 w 216800"/>
              <a:gd name="connsiteY99" fmla="*/ 154858 h 216801"/>
              <a:gd name="connsiteX100" fmla="*/ 144041 w 216800"/>
              <a:gd name="connsiteY100" fmla="*/ 143913 h 216801"/>
              <a:gd name="connsiteX101" fmla="*/ 154853 w 216800"/>
              <a:gd name="connsiteY101" fmla="*/ 127729 h 216801"/>
              <a:gd name="connsiteX102" fmla="*/ 158805 w 216800"/>
              <a:gd name="connsiteY102" fmla="*/ 108051 h 216801"/>
              <a:gd name="connsiteX103" fmla="*/ 154853 w 216800"/>
              <a:gd name="connsiteY103" fmla="*/ 88374 h 216801"/>
              <a:gd name="connsiteX104" fmla="*/ 144041 w 216800"/>
              <a:gd name="connsiteY104" fmla="*/ 72306 h 216801"/>
              <a:gd name="connsiteX105" fmla="*/ 127881 w 216800"/>
              <a:gd name="connsiteY105" fmla="*/ 61477 h 216801"/>
              <a:gd name="connsiteX106" fmla="*/ 108118 w 216800"/>
              <a:gd name="connsiteY106" fmla="*/ 57519 h 216801"/>
              <a:gd name="connsiteX107" fmla="*/ 88470 w 216800"/>
              <a:gd name="connsiteY107" fmla="*/ 61477 h 216801"/>
              <a:gd name="connsiteX108" fmla="*/ 72427 w 216800"/>
              <a:gd name="connsiteY108" fmla="*/ 72306 h 216801"/>
              <a:gd name="connsiteX109" fmla="*/ 61615 w 216800"/>
              <a:gd name="connsiteY109" fmla="*/ 88374 h 216801"/>
              <a:gd name="connsiteX110" fmla="*/ 57662 w 216800"/>
              <a:gd name="connsiteY110" fmla="*/ 108051 h 216801"/>
              <a:gd name="connsiteX111" fmla="*/ 61615 w 216800"/>
              <a:gd name="connsiteY111" fmla="*/ 127729 h 216801"/>
              <a:gd name="connsiteX112" fmla="*/ 72427 w 216800"/>
              <a:gd name="connsiteY112" fmla="*/ 143913 h 216801"/>
              <a:gd name="connsiteX113" fmla="*/ 88470 w 216800"/>
              <a:gd name="connsiteY113" fmla="*/ 154858 h 216801"/>
              <a:gd name="connsiteX114" fmla="*/ 108118 w 216800"/>
              <a:gd name="connsiteY114" fmla="*/ 158816 h 2168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Lst>
            <a:rect l="l" t="t" r="r" b="b"/>
            <a:pathLst>
              <a:path w="216800" h="216801">
                <a:moveTo>
                  <a:pt x="216236" y="137858"/>
                </a:moveTo>
                <a:cubicBezTo>
                  <a:pt x="216547" y="139721"/>
                  <a:pt x="216471" y="141972"/>
                  <a:pt x="216004" y="144612"/>
                </a:cubicBezTo>
                <a:cubicBezTo>
                  <a:pt x="215539" y="147251"/>
                  <a:pt x="214765" y="149929"/>
                  <a:pt x="213679" y="152646"/>
                </a:cubicBezTo>
                <a:cubicBezTo>
                  <a:pt x="212594" y="155362"/>
                  <a:pt x="211277" y="157808"/>
                  <a:pt x="209726" y="159981"/>
                </a:cubicBezTo>
                <a:cubicBezTo>
                  <a:pt x="208175" y="162154"/>
                  <a:pt x="206470" y="163707"/>
                  <a:pt x="204611" y="164638"/>
                </a:cubicBezTo>
                <a:cubicBezTo>
                  <a:pt x="202750" y="165570"/>
                  <a:pt x="201123" y="166036"/>
                  <a:pt x="199728" y="166036"/>
                </a:cubicBezTo>
                <a:cubicBezTo>
                  <a:pt x="198334" y="166036"/>
                  <a:pt x="196783" y="165725"/>
                  <a:pt x="195078" y="165104"/>
                </a:cubicBezTo>
                <a:cubicBezTo>
                  <a:pt x="193527" y="164638"/>
                  <a:pt x="191589" y="164211"/>
                  <a:pt x="189265" y="163823"/>
                </a:cubicBezTo>
                <a:cubicBezTo>
                  <a:pt x="186939" y="163435"/>
                  <a:pt x="184575" y="163358"/>
                  <a:pt x="182173" y="163590"/>
                </a:cubicBezTo>
                <a:cubicBezTo>
                  <a:pt x="179771" y="163823"/>
                  <a:pt x="177368" y="164328"/>
                  <a:pt x="174966" y="165104"/>
                </a:cubicBezTo>
                <a:cubicBezTo>
                  <a:pt x="172563" y="165880"/>
                  <a:pt x="170509" y="167200"/>
                  <a:pt x="168804" y="169063"/>
                </a:cubicBezTo>
                <a:cubicBezTo>
                  <a:pt x="165083" y="172944"/>
                  <a:pt x="162913" y="177369"/>
                  <a:pt x="162293" y="182336"/>
                </a:cubicBezTo>
                <a:cubicBezTo>
                  <a:pt x="161673" y="187303"/>
                  <a:pt x="162371" y="192039"/>
                  <a:pt x="164386" y="196542"/>
                </a:cubicBezTo>
                <a:cubicBezTo>
                  <a:pt x="165936" y="199645"/>
                  <a:pt x="165704" y="202751"/>
                  <a:pt x="163688" y="205856"/>
                </a:cubicBezTo>
                <a:cubicBezTo>
                  <a:pt x="162758" y="207098"/>
                  <a:pt x="161286" y="208380"/>
                  <a:pt x="159271" y="209698"/>
                </a:cubicBezTo>
                <a:cubicBezTo>
                  <a:pt x="157255" y="211018"/>
                  <a:pt x="155046" y="212221"/>
                  <a:pt x="152644" y="213307"/>
                </a:cubicBezTo>
                <a:cubicBezTo>
                  <a:pt x="150241" y="214395"/>
                  <a:pt x="147722" y="215249"/>
                  <a:pt x="145087" y="215870"/>
                </a:cubicBezTo>
                <a:cubicBezTo>
                  <a:pt x="142452" y="216491"/>
                  <a:pt x="140127" y="216802"/>
                  <a:pt x="138112" y="216802"/>
                </a:cubicBezTo>
                <a:cubicBezTo>
                  <a:pt x="136717" y="216802"/>
                  <a:pt x="135399" y="216257"/>
                  <a:pt x="134159" y="215171"/>
                </a:cubicBezTo>
                <a:cubicBezTo>
                  <a:pt x="132919" y="214085"/>
                  <a:pt x="132067" y="212919"/>
                  <a:pt x="131602" y="211679"/>
                </a:cubicBezTo>
                <a:lnTo>
                  <a:pt x="131369" y="211679"/>
                </a:lnTo>
                <a:cubicBezTo>
                  <a:pt x="129664" y="206866"/>
                  <a:pt x="126757" y="202712"/>
                  <a:pt x="122650" y="199219"/>
                </a:cubicBezTo>
                <a:cubicBezTo>
                  <a:pt x="118542" y="195727"/>
                  <a:pt x="113775" y="193979"/>
                  <a:pt x="108350" y="193979"/>
                </a:cubicBezTo>
                <a:cubicBezTo>
                  <a:pt x="103080" y="193979"/>
                  <a:pt x="98313" y="195727"/>
                  <a:pt x="94051" y="199219"/>
                </a:cubicBezTo>
                <a:cubicBezTo>
                  <a:pt x="89788" y="202712"/>
                  <a:pt x="86804" y="206788"/>
                  <a:pt x="85099" y="211444"/>
                </a:cubicBezTo>
                <a:cubicBezTo>
                  <a:pt x="84324" y="213307"/>
                  <a:pt x="83161" y="214667"/>
                  <a:pt x="81611" y="215520"/>
                </a:cubicBezTo>
                <a:cubicBezTo>
                  <a:pt x="80061" y="216374"/>
                  <a:pt x="78356" y="216802"/>
                  <a:pt x="76496" y="216802"/>
                </a:cubicBezTo>
                <a:cubicBezTo>
                  <a:pt x="74326" y="216802"/>
                  <a:pt x="71884" y="216413"/>
                  <a:pt x="69172" y="215636"/>
                </a:cubicBezTo>
                <a:cubicBezTo>
                  <a:pt x="66459" y="214860"/>
                  <a:pt x="63746" y="213889"/>
                  <a:pt x="61034" y="212725"/>
                </a:cubicBezTo>
                <a:cubicBezTo>
                  <a:pt x="58321" y="211561"/>
                  <a:pt x="55879" y="210204"/>
                  <a:pt x="53710" y="208651"/>
                </a:cubicBezTo>
                <a:cubicBezTo>
                  <a:pt x="51540" y="207098"/>
                  <a:pt x="49912" y="205546"/>
                  <a:pt x="48827" y="203993"/>
                </a:cubicBezTo>
                <a:cubicBezTo>
                  <a:pt x="48052" y="202907"/>
                  <a:pt x="47625" y="201626"/>
                  <a:pt x="47548" y="200151"/>
                </a:cubicBezTo>
                <a:cubicBezTo>
                  <a:pt x="47471" y="198676"/>
                  <a:pt x="48052" y="196620"/>
                  <a:pt x="49292" y="193979"/>
                </a:cubicBezTo>
                <a:cubicBezTo>
                  <a:pt x="50997" y="190409"/>
                  <a:pt x="51656" y="186334"/>
                  <a:pt x="51268" y="181754"/>
                </a:cubicBezTo>
                <a:cubicBezTo>
                  <a:pt x="50881" y="177174"/>
                  <a:pt x="48904" y="172944"/>
                  <a:pt x="45339" y="169063"/>
                </a:cubicBezTo>
                <a:cubicBezTo>
                  <a:pt x="43169" y="166734"/>
                  <a:pt x="40534" y="165220"/>
                  <a:pt x="37434" y="164522"/>
                </a:cubicBezTo>
                <a:cubicBezTo>
                  <a:pt x="34334" y="163823"/>
                  <a:pt x="31388" y="163551"/>
                  <a:pt x="28598" y="163707"/>
                </a:cubicBezTo>
                <a:cubicBezTo>
                  <a:pt x="25343" y="163862"/>
                  <a:pt x="22010" y="164483"/>
                  <a:pt x="18600" y="165570"/>
                </a:cubicBezTo>
                <a:cubicBezTo>
                  <a:pt x="16430" y="166191"/>
                  <a:pt x="14260" y="166036"/>
                  <a:pt x="12090" y="165104"/>
                </a:cubicBezTo>
                <a:cubicBezTo>
                  <a:pt x="10385" y="164483"/>
                  <a:pt x="8796" y="163047"/>
                  <a:pt x="7323" y="160796"/>
                </a:cubicBezTo>
                <a:cubicBezTo>
                  <a:pt x="5851" y="158545"/>
                  <a:pt x="4533" y="156061"/>
                  <a:pt x="3371" y="153344"/>
                </a:cubicBezTo>
                <a:cubicBezTo>
                  <a:pt x="2208" y="150627"/>
                  <a:pt x="1317" y="147833"/>
                  <a:pt x="696" y="144961"/>
                </a:cubicBezTo>
                <a:cubicBezTo>
                  <a:pt x="77" y="142089"/>
                  <a:pt x="-79" y="139721"/>
                  <a:pt x="231" y="137858"/>
                </a:cubicBezTo>
                <a:cubicBezTo>
                  <a:pt x="696" y="134443"/>
                  <a:pt x="2246" y="132270"/>
                  <a:pt x="4882" y="131338"/>
                </a:cubicBezTo>
                <a:cubicBezTo>
                  <a:pt x="9532" y="129475"/>
                  <a:pt x="13717" y="126409"/>
                  <a:pt x="17437" y="122140"/>
                </a:cubicBezTo>
                <a:cubicBezTo>
                  <a:pt x="21158" y="117870"/>
                  <a:pt x="23018" y="113097"/>
                  <a:pt x="23018" y="107818"/>
                </a:cubicBezTo>
                <a:cubicBezTo>
                  <a:pt x="23018" y="102385"/>
                  <a:pt x="21158" y="97650"/>
                  <a:pt x="17437" y="93613"/>
                </a:cubicBezTo>
                <a:cubicBezTo>
                  <a:pt x="13717" y="89577"/>
                  <a:pt x="9532" y="86627"/>
                  <a:pt x="4882" y="84764"/>
                </a:cubicBezTo>
                <a:cubicBezTo>
                  <a:pt x="3487" y="84299"/>
                  <a:pt x="2324" y="83173"/>
                  <a:pt x="1394" y="81388"/>
                </a:cubicBezTo>
                <a:cubicBezTo>
                  <a:pt x="464" y="79602"/>
                  <a:pt x="-1" y="77778"/>
                  <a:pt x="-1" y="75915"/>
                </a:cubicBezTo>
                <a:cubicBezTo>
                  <a:pt x="-1" y="73897"/>
                  <a:pt x="309" y="71646"/>
                  <a:pt x="929" y="69162"/>
                </a:cubicBezTo>
                <a:cubicBezTo>
                  <a:pt x="1549" y="66678"/>
                  <a:pt x="2363" y="64272"/>
                  <a:pt x="3371" y="61943"/>
                </a:cubicBezTo>
                <a:cubicBezTo>
                  <a:pt x="4378" y="59615"/>
                  <a:pt x="5541" y="57480"/>
                  <a:pt x="6858" y="55539"/>
                </a:cubicBezTo>
                <a:cubicBezTo>
                  <a:pt x="8176" y="53599"/>
                  <a:pt x="9609" y="52163"/>
                  <a:pt x="11160" y="51231"/>
                </a:cubicBezTo>
                <a:cubicBezTo>
                  <a:pt x="12400" y="50455"/>
                  <a:pt x="13601" y="50144"/>
                  <a:pt x="14764" y="50300"/>
                </a:cubicBezTo>
                <a:cubicBezTo>
                  <a:pt x="15926" y="50455"/>
                  <a:pt x="17205" y="50765"/>
                  <a:pt x="18600" y="51231"/>
                </a:cubicBezTo>
                <a:cubicBezTo>
                  <a:pt x="23250" y="53094"/>
                  <a:pt x="28094" y="53676"/>
                  <a:pt x="33132" y="52978"/>
                </a:cubicBezTo>
                <a:cubicBezTo>
                  <a:pt x="38170" y="52279"/>
                  <a:pt x="42626" y="50067"/>
                  <a:pt x="46502" y="46341"/>
                </a:cubicBezTo>
                <a:cubicBezTo>
                  <a:pt x="48362" y="44478"/>
                  <a:pt x="49718" y="42188"/>
                  <a:pt x="50571" y="39471"/>
                </a:cubicBezTo>
                <a:cubicBezTo>
                  <a:pt x="51423" y="36754"/>
                  <a:pt x="51966" y="34076"/>
                  <a:pt x="52198" y="31437"/>
                </a:cubicBezTo>
                <a:cubicBezTo>
                  <a:pt x="52431" y="28798"/>
                  <a:pt x="52431" y="26392"/>
                  <a:pt x="52198" y="24218"/>
                </a:cubicBezTo>
                <a:cubicBezTo>
                  <a:pt x="51966" y="22045"/>
                  <a:pt x="51772" y="20493"/>
                  <a:pt x="51617" y="19561"/>
                </a:cubicBezTo>
                <a:cubicBezTo>
                  <a:pt x="51307" y="18630"/>
                  <a:pt x="51036" y="17543"/>
                  <a:pt x="50803" y="16301"/>
                </a:cubicBezTo>
                <a:cubicBezTo>
                  <a:pt x="50571" y="15059"/>
                  <a:pt x="50687" y="13972"/>
                  <a:pt x="51152" y="13041"/>
                </a:cubicBezTo>
                <a:cubicBezTo>
                  <a:pt x="52082" y="10867"/>
                  <a:pt x="53748" y="8966"/>
                  <a:pt x="56151" y="7335"/>
                </a:cubicBezTo>
                <a:cubicBezTo>
                  <a:pt x="58554" y="5705"/>
                  <a:pt x="61150" y="4347"/>
                  <a:pt x="63940" y="3260"/>
                </a:cubicBezTo>
                <a:cubicBezTo>
                  <a:pt x="66730" y="2173"/>
                  <a:pt x="69443" y="1358"/>
                  <a:pt x="72078" y="815"/>
                </a:cubicBezTo>
                <a:cubicBezTo>
                  <a:pt x="74713" y="272"/>
                  <a:pt x="76806" y="0"/>
                  <a:pt x="78356" y="0"/>
                </a:cubicBezTo>
                <a:cubicBezTo>
                  <a:pt x="80371" y="0"/>
                  <a:pt x="81960" y="660"/>
                  <a:pt x="83123" y="1980"/>
                </a:cubicBezTo>
                <a:cubicBezTo>
                  <a:pt x="84285" y="3299"/>
                  <a:pt x="85099" y="4658"/>
                  <a:pt x="85564" y="6055"/>
                </a:cubicBezTo>
                <a:cubicBezTo>
                  <a:pt x="87269" y="10246"/>
                  <a:pt x="90059" y="13933"/>
                  <a:pt x="93934" y="17116"/>
                </a:cubicBezTo>
                <a:cubicBezTo>
                  <a:pt x="97810" y="20298"/>
                  <a:pt x="102382" y="21890"/>
                  <a:pt x="107653" y="21890"/>
                </a:cubicBezTo>
                <a:cubicBezTo>
                  <a:pt x="113078" y="21890"/>
                  <a:pt x="117883" y="20376"/>
                  <a:pt x="122069" y="17349"/>
                </a:cubicBezTo>
                <a:cubicBezTo>
                  <a:pt x="126254" y="14322"/>
                  <a:pt x="129199" y="10479"/>
                  <a:pt x="130904" y="5822"/>
                </a:cubicBezTo>
                <a:cubicBezTo>
                  <a:pt x="131524" y="4580"/>
                  <a:pt x="132493" y="3299"/>
                  <a:pt x="133811" y="1980"/>
                </a:cubicBezTo>
                <a:cubicBezTo>
                  <a:pt x="135128" y="660"/>
                  <a:pt x="136484" y="0"/>
                  <a:pt x="137879" y="0"/>
                </a:cubicBezTo>
                <a:cubicBezTo>
                  <a:pt x="140049" y="0"/>
                  <a:pt x="142413" y="311"/>
                  <a:pt x="144971" y="931"/>
                </a:cubicBezTo>
                <a:cubicBezTo>
                  <a:pt x="147529" y="1553"/>
                  <a:pt x="150047" y="2406"/>
                  <a:pt x="152528" y="3493"/>
                </a:cubicBezTo>
                <a:cubicBezTo>
                  <a:pt x="155008" y="4580"/>
                  <a:pt x="157294" y="5977"/>
                  <a:pt x="159387" y="7685"/>
                </a:cubicBezTo>
                <a:cubicBezTo>
                  <a:pt x="161480" y="9392"/>
                  <a:pt x="163146" y="11255"/>
                  <a:pt x="164386" y="13273"/>
                </a:cubicBezTo>
                <a:cubicBezTo>
                  <a:pt x="165161" y="14515"/>
                  <a:pt x="165393" y="15874"/>
                  <a:pt x="165083" y="17349"/>
                </a:cubicBezTo>
                <a:cubicBezTo>
                  <a:pt x="164774" y="18824"/>
                  <a:pt x="164463" y="19871"/>
                  <a:pt x="164153" y="20493"/>
                </a:cubicBezTo>
                <a:cubicBezTo>
                  <a:pt x="162138" y="24995"/>
                  <a:pt x="161518" y="29730"/>
                  <a:pt x="162293" y="34697"/>
                </a:cubicBezTo>
                <a:cubicBezTo>
                  <a:pt x="163068" y="39665"/>
                  <a:pt x="165316" y="44012"/>
                  <a:pt x="169036" y="47738"/>
                </a:cubicBezTo>
                <a:cubicBezTo>
                  <a:pt x="172756" y="51464"/>
                  <a:pt x="177329" y="53521"/>
                  <a:pt x="182755" y="53909"/>
                </a:cubicBezTo>
                <a:cubicBezTo>
                  <a:pt x="188179" y="54297"/>
                  <a:pt x="193218" y="53404"/>
                  <a:pt x="197869" y="51231"/>
                </a:cubicBezTo>
                <a:cubicBezTo>
                  <a:pt x="199107" y="50455"/>
                  <a:pt x="200619" y="50144"/>
                  <a:pt x="202402" y="50300"/>
                </a:cubicBezTo>
                <a:cubicBezTo>
                  <a:pt x="204185" y="50455"/>
                  <a:pt x="205695" y="51154"/>
                  <a:pt x="206935" y="52395"/>
                </a:cubicBezTo>
                <a:cubicBezTo>
                  <a:pt x="209261" y="54569"/>
                  <a:pt x="211314" y="57868"/>
                  <a:pt x="213097" y="62292"/>
                </a:cubicBezTo>
                <a:cubicBezTo>
                  <a:pt x="214881" y="66717"/>
                  <a:pt x="216082" y="71180"/>
                  <a:pt x="216701" y="75682"/>
                </a:cubicBezTo>
                <a:cubicBezTo>
                  <a:pt x="217012" y="78321"/>
                  <a:pt x="216586" y="80379"/>
                  <a:pt x="215424" y="81853"/>
                </a:cubicBezTo>
                <a:cubicBezTo>
                  <a:pt x="214260" y="83328"/>
                  <a:pt x="213058" y="84299"/>
                  <a:pt x="211818" y="84764"/>
                </a:cubicBezTo>
                <a:cubicBezTo>
                  <a:pt x="207013" y="86472"/>
                  <a:pt x="202906" y="89461"/>
                  <a:pt x="199496" y="93730"/>
                </a:cubicBezTo>
                <a:cubicBezTo>
                  <a:pt x="196085" y="97999"/>
                  <a:pt x="194380" y="102850"/>
                  <a:pt x="194380" y="108284"/>
                </a:cubicBezTo>
                <a:cubicBezTo>
                  <a:pt x="194380" y="113563"/>
                  <a:pt x="195814" y="118181"/>
                  <a:pt x="198681" y="122140"/>
                </a:cubicBezTo>
                <a:cubicBezTo>
                  <a:pt x="201548" y="126098"/>
                  <a:pt x="205308" y="128932"/>
                  <a:pt x="209959" y="130639"/>
                </a:cubicBezTo>
                <a:cubicBezTo>
                  <a:pt x="211043" y="131261"/>
                  <a:pt x="211974" y="131881"/>
                  <a:pt x="212748" y="132502"/>
                </a:cubicBezTo>
                <a:cubicBezTo>
                  <a:pt x="214453" y="133900"/>
                  <a:pt x="215617" y="135685"/>
                  <a:pt x="216236" y="137858"/>
                </a:cubicBezTo>
                <a:close/>
                <a:moveTo>
                  <a:pt x="108118" y="158816"/>
                </a:moveTo>
                <a:cubicBezTo>
                  <a:pt x="115093" y="158816"/>
                  <a:pt x="121681" y="157497"/>
                  <a:pt x="127881" y="154858"/>
                </a:cubicBezTo>
                <a:cubicBezTo>
                  <a:pt x="134082" y="152219"/>
                  <a:pt x="139468" y="148570"/>
                  <a:pt x="144041" y="143913"/>
                </a:cubicBezTo>
                <a:cubicBezTo>
                  <a:pt x="148614" y="139256"/>
                  <a:pt x="152218" y="133861"/>
                  <a:pt x="154853" y="127729"/>
                </a:cubicBezTo>
                <a:cubicBezTo>
                  <a:pt x="157488" y="121596"/>
                  <a:pt x="158805" y="115037"/>
                  <a:pt x="158805" y="108051"/>
                </a:cubicBezTo>
                <a:cubicBezTo>
                  <a:pt x="158805" y="101065"/>
                  <a:pt x="157488" y="94506"/>
                  <a:pt x="154853" y="88374"/>
                </a:cubicBezTo>
                <a:cubicBezTo>
                  <a:pt x="152218" y="82242"/>
                  <a:pt x="148614" y="76886"/>
                  <a:pt x="144041" y="72306"/>
                </a:cubicBezTo>
                <a:cubicBezTo>
                  <a:pt x="139468" y="67726"/>
                  <a:pt x="134082" y="64116"/>
                  <a:pt x="127881" y="61477"/>
                </a:cubicBezTo>
                <a:cubicBezTo>
                  <a:pt x="121681" y="58838"/>
                  <a:pt x="115093" y="57519"/>
                  <a:pt x="108118" y="57519"/>
                </a:cubicBezTo>
                <a:cubicBezTo>
                  <a:pt x="101142" y="57519"/>
                  <a:pt x="94593" y="58838"/>
                  <a:pt x="88470" y="61477"/>
                </a:cubicBezTo>
                <a:cubicBezTo>
                  <a:pt x="82348" y="64116"/>
                  <a:pt x="77000" y="67726"/>
                  <a:pt x="72427" y="72306"/>
                </a:cubicBezTo>
                <a:cubicBezTo>
                  <a:pt x="67854" y="76886"/>
                  <a:pt x="64250" y="82242"/>
                  <a:pt x="61615" y="88374"/>
                </a:cubicBezTo>
                <a:cubicBezTo>
                  <a:pt x="58980" y="94506"/>
                  <a:pt x="57662" y="101065"/>
                  <a:pt x="57662" y="108051"/>
                </a:cubicBezTo>
                <a:cubicBezTo>
                  <a:pt x="57662" y="115037"/>
                  <a:pt x="58980" y="121596"/>
                  <a:pt x="61615" y="127729"/>
                </a:cubicBezTo>
                <a:cubicBezTo>
                  <a:pt x="64250" y="133861"/>
                  <a:pt x="67854" y="139256"/>
                  <a:pt x="72427" y="143913"/>
                </a:cubicBezTo>
                <a:cubicBezTo>
                  <a:pt x="77000" y="148570"/>
                  <a:pt x="82348" y="152219"/>
                  <a:pt x="88470" y="154858"/>
                </a:cubicBezTo>
                <a:cubicBezTo>
                  <a:pt x="94593" y="157497"/>
                  <a:pt x="101142" y="158816"/>
                  <a:pt x="108118" y="158816"/>
                </a:cubicBezTo>
                <a:close/>
              </a:path>
            </a:pathLst>
          </a:custGeom>
          <a:gradFill flip="none" rotWithShape="1">
            <a:gsLst>
              <a:gs pos="0">
                <a:schemeClr val="accent1">
                  <a:lumMod val="20000"/>
                  <a:lumOff val="80000"/>
                </a:schemeClr>
              </a:gs>
              <a:gs pos="40000">
                <a:schemeClr val="accent1">
                  <a:lumMod val="60000"/>
                  <a:lumOff val="40000"/>
                </a:schemeClr>
              </a:gs>
              <a:gs pos="64000">
                <a:schemeClr val="accent1"/>
              </a:gs>
              <a:gs pos="92000">
                <a:schemeClr val="accent1">
                  <a:lumMod val="75000"/>
                </a:schemeClr>
              </a:gs>
            </a:gsLst>
            <a:lin ang="2700000" scaled="1"/>
          </a:gradFill>
          <a:ln w="7495" cap="flat">
            <a:noFill/>
            <a:prstDash val="solid"/>
            <a:miter/>
          </a:ln>
          <a:effectLst>
            <a:outerShdw blurRad="215900" sx="102000" sy="102000" algn="ctr" rotWithShape="0">
              <a:schemeClr val="accent1">
                <a:alpha val="40000"/>
              </a:schemeClr>
            </a:outerShdw>
          </a:effectLst>
          <a:scene3d>
            <a:camera prst="isometricOffAxis2Left"/>
            <a:lightRig rig="threePt" dir="t">
              <a:rot lat="0" lon="0" rev="10800000"/>
            </a:lightRig>
          </a:scene3d>
          <a:sp3d extrusionH="203200"/>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302" name="正文"/>
          <p:cNvSpPr txBox="1"/>
          <p:nvPr>
            <p:custDataLst>
              <p:tags r:id="rId27"/>
            </p:custDataLst>
          </p:nvPr>
        </p:nvSpPr>
        <p:spPr>
          <a:xfrm>
            <a:off x="608400" y="3788960"/>
            <a:ext cx="2158097" cy="80887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30000"/>
              </a:lnSpc>
            </a:pPr>
            <a:r>
              <a:rPr lang="zh-CN" altLang="en-US" sz="1200" spc="150">
                <a:solidFill>
                  <a:schemeClr val="tx1">
                    <a:lumMod val="65000"/>
                    <a:lumOff val="35000"/>
                  </a:schemeClr>
                </a:solidFill>
                <a:latin typeface="+mn-ea"/>
                <a:sym typeface="+mn-ea"/>
              </a:rPr>
              <a:t>火山的类型：活火山、休眠火山和死火山</a:t>
            </a:r>
            <a:endParaRPr lang="zh-CN" altLang="en-US" sz="1200" spc="150">
              <a:solidFill>
                <a:schemeClr val="tx1">
                  <a:lumMod val="65000"/>
                  <a:lumOff val="35000"/>
                </a:schemeClr>
              </a:solidFill>
              <a:latin typeface="+mn-ea"/>
              <a:sym typeface="+mn-ea"/>
            </a:endParaRPr>
          </a:p>
        </p:txBody>
      </p:sp>
      <p:sp>
        <p:nvSpPr>
          <p:cNvPr id="1049304" name="正文"/>
          <p:cNvSpPr txBox="1"/>
          <p:nvPr>
            <p:custDataLst>
              <p:tags r:id="rId28"/>
            </p:custDataLst>
          </p:nvPr>
        </p:nvSpPr>
        <p:spPr>
          <a:xfrm>
            <a:off x="9419575" y="3788960"/>
            <a:ext cx="2158097" cy="80887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r" fontAlgn="auto">
              <a:lnSpc>
                <a:spcPct val="130000"/>
              </a:lnSpc>
            </a:pPr>
            <a:r>
              <a:rPr lang="zh-CN" altLang="en-US" sz="1200" spc="150">
                <a:solidFill>
                  <a:schemeClr val="tx1">
                    <a:lumMod val="65000"/>
                    <a:lumOff val="35000"/>
                  </a:schemeClr>
                </a:solidFill>
                <a:latin typeface="+mn-ea"/>
                <a:sym typeface="+mn-ea"/>
              </a:rPr>
              <a:t>熔岩的形成：熔岩的形成过程和特点</a:t>
            </a:r>
            <a:endParaRPr lang="zh-CN" altLang="en-US" sz="1200" spc="150">
              <a:solidFill>
                <a:schemeClr val="tx1">
                  <a:lumMod val="65000"/>
                  <a:lumOff val="35000"/>
                </a:schemeClr>
              </a:solidFill>
              <a:latin typeface="+mn-ea"/>
              <a:sym typeface="+mn-ea"/>
            </a:endParaRPr>
          </a:p>
        </p:txBody>
      </p:sp>
      <p:sp>
        <p:nvSpPr>
          <p:cNvPr id="1049306" name="正文"/>
          <p:cNvSpPr txBox="1"/>
          <p:nvPr>
            <p:custDataLst>
              <p:tags r:id="rId29"/>
            </p:custDataLst>
          </p:nvPr>
        </p:nvSpPr>
        <p:spPr>
          <a:xfrm>
            <a:off x="7063523" y="1665572"/>
            <a:ext cx="2158097" cy="808877"/>
          </a:xfrm>
          <a:prstGeom prst="rect">
            <a:avLst/>
          </a:prstGeom>
          <a:noFill/>
        </p:spPr>
        <p:txBody>
          <a:bodyPr wrap="square" lIns="0" tIns="0" rIns="0" bIns="0" rtlCol="0" anchor="t" anchorCtr="0">
            <a:normAutofit fontScale="91667"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r" fontAlgn="auto">
              <a:lnSpc>
                <a:spcPct val="130000"/>
              </a:lnSpc>
            </a:pPr>
            <a:r>
              <a:rPr lang="zh-CN" altLang="en-US" sz="1200" spc="150">
                <a:solidFill>
                  <a:schemeClr val="tx1">
                    <a:lumMod val="65000"/>
                    <a:lumOff val="35000"/>
                  </a:schemeClr>
                </a:solidFill>
                <a:latin typeface="+mn-ea"/>
                <a:sym typeface="+mn-ea"/>
              </a:rPr>
              <a:t>火山喷发的影响：火山灰、火山气体和火山喷发引起的自然灾害</a:t>
            </a:r>
            <a:endParaRPr lang="zh-CN" altLang="en-US" sz="1200" spc="150">
              <a:solidFill>
                <a:schemeClr val="tx1">
                  <a:lumMod val="65000"/>
                  <a:lumOff val="35000"/>
                </a:schemeClr>
              </a:solidFill>
              <a:latin typeface="+mn-ea"/>
              <a:sym typeface="+mn-ea"/>
            </a:endParaRPr>
          </a:p>
        </p:txBody>
      </p:sp>
      <p:sp>
        <p:nvSpPr>
          <p:cNvPr id="1049308" name="正文"/>
          <p:cNvSpPr txBox="1"/>
          <p:nvPr>
            <p:custDataLst>
              <p:tags r:id="rId30"/>
            </p:custDataLst>
          </p:nvPr>
        </p:nvSpPr>
        <p:spPr>
          <a:xfrm>
            <a:off x="2964451" y="1665572"/>
            <a:ext cx="2158097" cy="80887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30000"/>
              </a:lnSpc>
            </a:pPr>
            <a:r>
              <a:rPr lang="zh-CN" altLang="en-US" sz="1200" spc="150">
                <a:solidFill>
                  <a:schemeClr val="tx1">
                    <a:lumMod val="65000"/>
                    <a:lumOff val="35000"/>
                  </a:schemeClr>
                </a:solidFill>
                <a:latin typeface="+mn-ea"/>
                <a:sym typeface="+mn-ea"/>
              </a:rPr>
              <a:t>火山的分布：全球各地的板块边界和热点地区</a:t>
            </a:r>
            <a:endParaRPr lang="zh-CN" altLang="en-US" sz="1200" spc="150">
              <a:solidFill>
                <a:schemeClr val="tx1">
                  <a:lumMod val="65000"/>
                  <a:lumOff val="35000"/>
                </a:schemeClr>
              </a:solidFill>
              <a:latin typeface="+mn-ea"/>
              <a:sym typeface="+mn-ea"/>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5" name=""/>
        <p:cNvGrpSpPr/>
        <p:nvPr/>
      </p:nvGrpSpPr>
      <p:grpSpPr>
        <a:xfrm>
          <a:off x="0" y="0"/>
          <a:ext cx="0" cy="0"/>
        </a:xfrm>
      </p:grpSpPr>
      <p:sp>
        <p:nvSpPr>
          <p:cNvPr id="1049360" name="标题 2"/>
          <p:cNvSpPr>
            <a:spLocks noGrp="1"/>
          </p:cNvSpPr>
          <p:nvPr>
            <p:ph type="title" idx="5"/>
          </p:nvPr>
        </p:nvSpPr>
        <p:spPr/>
        <p:txBody>
          <a:bodyPr>
            <a:normAutofit fontScale="94444"/>
          </a:bodyPr>
          <a:lstStyle/>
          <a:p>
            <a:r>
              <a:rPr lang="zh-CN" altLang="en-US"/>
              <a:t>火山的生命周期</a:t>
            </a:r>
            <a:endParaRPr lang="zh-CN" altLang="en-US"/>
          </a:p>
        </p:txBody>
      </p:sp>
      <p:sp>
        <p:nvSpPr>
          <p:cNvPr id="1049362" name="任意多边形 20"/>
          <p:cNvSpPr/>
          <p:nvPr>
            <p:custDataLst>
              <p:tags r:id="rId2"/>
            </p:custDataLst>
          </p:nvPr>
        </p:nvSpPr>
        <p:spPr>
          <a:xfrm rot="2700000">
            <a:off x="1722571" y="1490400"/>
            <a:ext cx="1277112" cy="1279331"/>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1"/>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lnSpc>
                <a:spcPct val="120000"/>
              </a:lnSpc>
            </a:pPr>
            <a:endParaRPr>
              <a:latin typeface="+mn-ea"/>
              <a:sym typeface="Arial" pitchFamily="34" charset="0"/>
            </a:endParaRPr>
          </a:p>
        </p:txBody>
      </p:sp>
      <p:sp>
        <p:nvSpPr>
          <p:cNvPr id="1049364" name="文本框 24"/>
          <p:cNvSpPr txBox="1"/>
          <p:nvPr>
            <p:custDataLst>
              <p:tags r:id="rId3"/>
            </p:custDataLst>
          </p:nvPr>
        </p:nvSpPr>
        <p:spPr bwMode="auto">
          <a:xfrm>
            <a:off x="1368142" y="3219781"/>
            <a:ext cx="1986438" cy="3029721"/>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形成：地球内部岩浆通过地壳裂缝上升到地表形成火山</a:t>
            </a:r>
            <a:endParaRPr lang="zh-CN" altLang="en-US" sz="2000" spc="150">
              <a:solidFill>
                <a:schemeClr val="tx1">
                  <a:lumMod val="75000"/>
                  <a:lumOff val="25000"/>
                </a:schemeClr>
              </a:solidFill>
              <a:latin typeface="+mn-ea"/>
              <a:sym typeface="+mn-ea"/>
            </a:endParaRPr>
          </a:p>
        </p:txBody>
      </p:sp>
      <p:sp>
        <p:nvSpPr>
          <p:cNvPr id="1049366" name="矩形 42"/>
          <p:cNvSpPr/>
          <p:nvPr>
            <p:custDataLst>
              <p:tags r:id="rId4"/>
            </p:custDataLst>
          </p:nvPr>
        </p:nvSpPr>
        <p:spPr>
          <a:xfrm>
            <a:off x="1499676" y="2843970"/>
            <a:ext cx="1723029" cy="122017"/>
          </a:xfrm>
          <a:prstGeom prst="rect">
            <a:avLst/>
          </a:prstGeom>
          <a:solidFill>
            <a:schemeClr val="accent1"/>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lnSpc>
                <a:spcPct val="140000"/>
              </a:lnSpc>
            </a:pPr>
            <a:endParaRPr>
              <a:latin typeface="+mn-ea"/>
              <a:sym typeface="Arial" pitchFamily="34" charset="0"/>
            </a:endParaRPr>
          </a:p>
        </p:txBody>
      </p:sp>
      <p:sp>
        <p:nvSpPr>
          <p:cNvPr id="1049368" name="任意多边形 18"/>
          <p:cNvSpPr/>
          <p:nvPr>
            <p:custDataLst>
              <p:tags r:id="rId5"/>
            </p:custDataLst>
          </p:nvPr>
        </p:nvSpPr>
        <p:spPr>
          <a:xfrm rot="5400000">
            <a:off x="4210703" y="1490400"/>
            <a:ext cx="1277112" cy="1279331"/>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2"/>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lnSpc>
                <a:spcPct val="120000"/>
              </a:lnSpc>
            </a:pPr>
            <a:endParaRPr>
              <a:latin typeface="+mn-ea"/>
              <a:sym typeface="Arial" pitchFamily="34" charset="0"/>
            </a:endParaRPr>
          </a:p>
        </p:txBody>
      </p:sp>
      <p:sp>
        <p:nvSpPr>
          <p:cNvPr id="1049370" name="文本框 27"/>
          <p:cNvSpPr txBox="1"/>
          <p:nvPr>
            <p:custDataLst>
              <p:tags r:id="rId6"/>
            </p:custDataLst>
          </p:nvPr>
        </p:nvSpPr>
        <p:spPr bwMode="auto">
          <a:xfrm>
            <a:off x="3855625" y="3219781"/>
            <a:ext cx="1986438" cy="3029721"/>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发展：火山不断扩大形成山脉和岛屿</a:t>
            </a:r>
            <a:endParaRPr lang="zh-CN" altLang="en-US" sz="2000" spc="150">
              <a:solidFill>
                <a:schemeClr val="tx1">
                  <a:lumMod val="75000"/>
                  <a:lumOff val="25000"/>
                </a:schemeClr>
              </a:solidFill>
              <a:latin typeface="+mn-ea"/>
              <a:sym typeface="+mn-ea"/>
            </a:endParaRPr>
          </a:p>
        </p:txBody>
      </p:sp>
      <p:sp>
        <p:nvSpPr>
          <p:cNvPr id="1049372" name="矩形 43"/>
          <p:cNvSpPr/>
          <p:nvPr>
            <p:custDataLst>
              <p:tags r:id="rId7"/>
            </p:custDataLst>
          </p:nvPr>
        </p:nvSpPr>
        <p:spPr>
          <a:xfrm>
            <a:off x="3987807" y="2843970"/>
            <a:ext cx="1723029" cy="122017"/>
          </a:xfrm>
          <a:prstGeom prst="rect">
            <a:avLst/>
          </a:prstGeom>
          <a:solidFill>
            <a:schemeClr val="accent2"/>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lnSpc>
                <a:spcPct val="140000"/>
              </a:lnSpc>
            </a:pPr>
            <a:endParaRPr>
              <a:latin typeface="+mn-ea"/>
              <a:sym typeface="Arial" pitchFamily="34" charset="0"/>
            </a:endParaRPr>
          </a:p>
        </p:txBody>
      </p:sp>
      <p:sp>
        <p:nvSpPr>
          <p:cNvPr id="1049374" name="任意多边形 21"/>
          <p:cNvSpPr/>
          <p:nvPr>
            <p:custDataLst>
              <p:tags r:id="rId8"/>
            </p:custDataLst>
          </p:nvPr>
        </p:nvSpPr>
        <p:spPr>
          <a:xfrm rot="18900000" flipH="1">
            <a:off x="6698186" y="1490400"/>
            <a:ext cx="1277112" cy="1279331"/>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3"/>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lnSpc>
                <a:spcPct val="120000"/>
              </a:lnSpc>
            </a:pPr>
            <a:endParaRPr>
              <a:latin typeface="+mn-ea"/>
              <a:sym typeface="Arial" pitchFamily="34" charset="0"/>
            </a:endParaRPr>
          </a:p>
        </p:txBody>
      </p:sp>
      <p:sp>
        <p:nvSpPr>
          <p:cNvPr id="1049376" name="文本框 30"/>
          <p:cNvSpPr txBox="1"/>
          <p:nvPr>
            <p:custDataLst>
              <p:tags r:id="rId9"/>
            </p:custDataLst>
          </p:nvPr>
        </p:nvSpPr>
        <p:spPr bwMode="auto">
          <a:xfrm>
            <a:off x="6343757" y="3219781"/>
            <a:ext cx="1986438" cy="3029721"/>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活跃：火山喷发和熔岩流活动频繁，对周围环境产生影响</a:t>
            </a:r>
            <a:endParaRPr lang="zh-CN" altLang="en-US" sz="2000" spc="150">
              <a:solidFill>
                <a:schemeClr val="tx1">
                  <a:lumMod val="75000"/>
                  <a:lumOff val="25000"/>
                </a:schemeClr>
              </a:solidFill>
              <a:latin typeface="+mn-ea"/>
              <a:sym typeface="+mn-ea"/>
            </a:endParaRPr>
          </a:p>
        </p:txBody>
      </p:sp>
      <p:sp>
        <p:nvSpPr>
          <p:cNvPr id="1049378" name="矩形 44"/>
          <p:cNvSpPr/>
          <p:nvPr>
            <p:custDataLst>
              <p:tags r:id="rId10"/>
            </p:custDataLst>
          </p:nvPr>
        </p:nvSpPr>
        <p:spPr>
          <a:xfrm>
            <a:off x="6474643" y="2843970"/>
            <a:ext cx="1723029" cy="122017"/>
          </a:xfrm>
          <a:prstGeom prst="rect">
            <a:avLst/>
          </a:prstGeom>
          <a:solidFill>
            <a:schemeClr val="accent3"/>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lnSpc>
                <a:spcPct val="140000"/>
              </a:lnSpc>
            </a:pPr>
            <a:endParaRPr>
              <a:latin typeface="+mn-ea"/>
              <a:sym typeface="Arial" pitchFamily="34" charset="0"/>
            </a:endParaRPr>
          </a:p>
        </p:txBody>
      </p:sp>
      <p:sp>
        <p:nvSpPr>
          <p:cNvPr id="1049380" name="任意多边形 22"/>
          <p:cNvSpPr/>
          <p:nvPr>
            <p:custDataLst>
              <p:tags r:id="rId11"/>
            </p:custDataLst>
          </p:nvPr>
        </p:nvSpPr>
        <p:spPr>
          <a:xfrm rot="2700000" flipH="1" flipV="1">
            <a:off x="9185670" y="1490400"/>
            <a:ext cx="1277112" cy="1279331"/>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4"/>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lnSpc>
                <a:spcPct val="120000"/>
              </a:lnSpc>
            </a:pPr>
            <a:endParaRPr>
              <a:latin typeface="+mn-ea"/>
              <a:sym typeface="Arial" pitchFamily="34" charset="0"/>
            </a:endParaRPr>
          </a:p>
        </p:txBody>
      </p:sp>
      <p:sp>
        <p:nvSpPr>
          <p:cNvPr id="1049382" name="文本框 33"/>
          <p:cNvSpPr txBox="1"/>
          <p:nvPr>
            <p:custDataLst>
              <p:tags r:id="rId12"/>
            </p:custDataLst>
          </p:nvPr>
        </p:nvSpPr>
        <p:spPr bwMode="auto">
          <a:xfrm>
            <a:off x="8831241" y="3219781"/>
            <a:ext cx="1986438" cy="3029721"/>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休眠：火山活动逐渐减弱，最终停止喷发</a:t>
            </a:r>
            <a:endParaRPr lang="zh-CN" altLang="en-US" sz="2000" spc="150">
              <a:solidFill>
                <a:schemeClr val="tx1">
                  <a:lumMod val="75000"/>
                  <a:lumOff val="25000"/>
                </a:schemeClr>
              </a:solidFill>
              <a:latin typeface="+mn-ea"/>
              <a:sym typeface="+mn-ea"/>
            </a:endParaRPr>
          </a:p>
        </p:txBody>
      </p:sp>
      <p:sp>
        <p:nvSpPr>
          <p:cNvPr id="1049384" name="矩形 45"/>
          <p:cNvSpPr/>
          <p:nvPr>
            <p:custDataLst>
              <p:tags r:id="rId13"/>
            </p:custDataLst>
          </p:nvPr>
        </p:nvSpPr>
        <p:spPr>
          <a:xfrm>
            <a:off x="8962775" y="2843970"/>
            <a:ext cx="1723029" cy="122017"/>
          </a:xfrm>
          <a:prstGeom prst="rect">
            <a:avLst/>
          </a:prstGeom>
          <a:solidFill>
            <a:schemeClr val="accent4"/>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lnSpc>
                <a:spcPct val="140000"/>
              </a:lnSpc>
            </a:pPr>
            <a:endParaRPr>
              <a:latin typeface="+mn-ea"/>
              <a:sym typeface="Arial" pitchFamily="34" charset="0"/>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13" name=""/>
        <p:cNvGrpSpPr/>
        <p:nvPr/>
      </p:nvGrpSpPr>
      <p:grpSpPr>
        <a:xfrm>
          <a:off x="0" y="0"/>
          <a:ext cx="0" cy="0"/>
        </a:xfrm>
      </p:grpSpPr>
      <p:sp>
        <p:nvSpPr>
          <p:cNvPr id="1049436" name="文本占位符 2"/>
          <p:cNvSpPr>
            <a:spLocks noGrp="1"/>
          </p:cNvSpPr>
          <p:nvPr>
            <p:ph type="body" idx="2"/>
            <p:custDataLst>
              <p:tags r:id="rId2"/>
            </p:custDataLst>
          </p:nvPr>
        </p:nvSpPr>
        <p:spPr/>
        <p:txBody>
          <a:bodyPr>
            <a:normAutofit fontScale="96875"/>
          </a:bodyPr>
          <a:lstStyle/>
          <a:p>
            <a:r>
              <a:rPr lang="zh-CN" altLang="en-US"/>
              <a:t>PART THREE</a:t>
            </a:r>
            <a:endParaRPr lang="zh-CN" altLang="en-US"/>
          </a:p>
        </p:txBody>
      </p:sp>
      <p:sp>
        <p:nvSpPr>
          <p:cNvPr id="1049438" name="标题 6"/>
          <p:cNvSpPr>
            <a:spLocks noGrp="1"/>
          </p:cNvSpPr>
          <p:nvPr>
            <p:ph type="title" idx="1"/>
            <p:custDataLst>
              <p:tags r:id="rId3"/>
            </p:custDataLst>
          </p:nvPr>
        </p:nvSpPr>
        <p:spPr/>
        <p:txBody>
          <a:bodyPr/>
          <a:lstStyle/>
          <a:p>
            <a:r>
              <a:rPr lang="zh-CN" altLang="en-US"/>
              <a:t>火山喷发过程</a:t>
            </a:r>
            <a:endParaRPr lang="zh-CN" altLang="en-US"/>
          </a:p>
        </p:txBody>
      </p:sp>
    </p:spTree>
    <p:custDataLst>
      <p:tags r:id="rId4"/>
    </p:custDataLst>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1" name=""/>
        <p:cNvGrpSpPr/>
        <p:nvPr/>
      </p:nvGrpSpPr>
      <p:grpSpPr>
        <a:xfrm>
          <a:off x="0" y="0"/>
          <a:ext cx="0" cy="0"/>
        </a:xfrm>
      </p:grpSpPr>
      <p:sp>
        <p:nvSpPr>
          <p:cNvPr id="1049506" name="标题 2"/>
          <p:cNvSpPr>
            <a:spLocks noGrp="1"/>
          </p:cNvSpPr>
          <p:nvPr>
            <p:ph type="title" idx="5"/>
          </p:nvPr>
        </p:nvSpPr>
        <p:spPr/>
        <p:txBody>
          <a:bodyPr>
            <a:normAutofit fontScale="94444"/>
          </a:bodyPr>
          <a:lstStyle/>
          <a:p>
            <a:r>
              <a:rPr lang="zh-CN" altLang="en-US"/>
              <a:t>岩浆的形成与流动</a:t>
            </a:r>
            <a:endParaRPr lang="zh-CN" altLang="en-US"/>
          </a:p>
        </p:txBody>
      </p:sp>
      <p:sp>
        <p:nvSpPr>
          <p:cNvPr id="1049508" name="对角圆角矩形 15"/>
          <p:cNvSpPr/>
          <p:nvPr>
            <p:custDataLst>
              <p:tags r:id="rId2"/>
            </p:custDataLst>
          </p:nvPr>
        </p:nvSpPr>
        <p:spPr>
          <a:xfrm>
            <a:off x="1499579" y="4193816"/>
            <a:ext cx="9186992" cy="774331"/>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510" name="对角圆角矩形 16"/>
          <p:cNvSpPr/>
          <p:nvPr>
            <p:custDataLst>
              <p:tags r:id="rId3"/>
            </p:custDataLst>
          </p:nvPr>
        </p:nvSpPr>
        <p:spPr>
          <a:xfrm>
            <a:off x="1499579" y="4053195"/>
            <a:ext cx="559136" cy="533537"/>
          </a:xfrm>
          <a:prstGeom prst="round2DiagRect">
            <a:avLst>
              <a:gd name="adj1" fmla="val 26654"/>
              <a:gd name="adj2" fmla="val 0"/>
            </a:avLst>
          </a:prstGeom>
          <a:solidFill>
            <a:schemeClr val="accent3"/>
          </a:solidFill>
          <a:ln>
            <a:noFill/>
          </a:ln>
          <a:effectLst>
            <a:outerShdw blurRad="165100" dist="25400" dir="2700000" sx="102000" sy="102000" algn="tl" rotWithShape="0">
              <a:schemeClr val="accent3">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512" name="直角三角形 17"/>
          <p:cNvSpPr/>
          <p:nvPr>
            <p:custDataLst>
              <p:tags r:id="rId4"/>
            </p:custDataLst>
          </p:nvPr>
        </p:nvSpPr>
        <p:spPr>
          <a:xfrm>
            <a:off x="2058840" y="4053840"/>
            <a:ext cx="84243" cy="140404"/>
          </a:xfrm>
          <a:prstGeom prst="rtTriangle">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514" name="文本框 27"/>
          <p:cNvSpPr txBox="1"/>
          <p:nvPr>
            <p:custDataLst>
              <p:tags r:id="rId5"/>
            </p:custDataLst>
          </p:nvPr>
        </p:nvSpPr>
        <p:spPr>
          <a:xfrm>
            <a:off x="2094963" y="4204782"/>
            <a:ext cx="8300713" cy="760993"/>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solidFill>
                  <a:schemeClr val="dk1">
                    <a:lumMod val="80000"/>
                    <a:lumOff val="20000"/>
                  </a:schemeClr>
                </a:solidFill>
                <a:latin typeface="+mn-ea"/>
                <a:sym typeface="+mn-ea"/>
              </a:rPr>
              <a:t>熔岩的特性：高温、粘稠、流动性强</a:t>
            </a:r>
            <a:endParaRPr lang="en-US" altLang="zh-CN">
              <a:solidFill>
                <a:schemeClr val="dk1">
                  <a:lumMod val="80000"/>
                  <a:lumOff val="20000"/>
                </a:schemeClr>
              </a:solidFill>
              <a:latin typeface="+mn-ea"/>
              <a:sym typeface="+mn-ea"/>
            </a:endParaRPr>
          </a:p>
        </p:txBody>
      </p:sp>
      <p:sp>
        <p:nvSpPr>
          <p:cNvPr id="1049516" name="对角圆角矩形 52"/>
          <p:cNvSpPr/>
          <p:nvPr>
            <p:custDataLst>
              <p:tags r:id="rId6"/>
            </p:custDataLst>
          </p:nvPr>
        </p:nvSpPr>
        <p:spPr>
          <a:xfrm>
            <a:off x="1499579" y="1631667"/>
            <a:ext cx="9186992" cy="774331"/>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518" name="对角圆角矩形 53"/>
          <p:cNvSpPr/>
          <p:nvPr>
            <p:custDataLst>
              <p:tags r:id="rId7"/>
            </p:custDataLst>
          </p:nvPr>
        </p:nvSpPr>
        <p:spPr>
          <a:xfrm>
            <a:off x="1499579" y="1490400"/>
            <a:ext cx="559136" cy="533537"/>
          </a:xfrm>
          <a:prstGeom prst="round2DiagRect">
            <a:avLst>
              <a:gd name="adj1" fmla="val 26654"/>
              <a:gd name="adj2" fmla="val 0"/>
            </a:avLst>
          </a:prstGeom>
          <a:solidFill>
            <a:schemeClr val="accent1"/>
          </a:solidFill>
          <a:ln>
            <a:noFill/>
          </a:ln>
          <a:effectLst>
            <a:outerShdw blurRad="165100" dist="25400" dir="2700000" sx="102000" sy="102000" algn="tl" rotWithShape="0">
              <a:schemeClr val="accent1">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520" name="直角三角形 54"/>
          <p:cNvSpPr/>
          <p:nvPr>
            <p:custDataLst>
              <p:tags r:id="rId8"/>
            </p:custDataLst>
          </p:nvPr>
        </p:nvSpPr>
        <p:spPr>
          <a:xfrm>
            <a:off x="2058840" y="1491045"/>
            <a:ext cx="84243" cy="140404"/>
          </a:xfrm>
          <a:prstGeom prst="rtTriangle">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522" name="文本框 56"/>
          <p:cNvSpPr txBox="1"/>
          <p:nvPr>
            <p:custDataLst>
              <p:tags r:id="rId9"/>
            </p:custDataLst>
          </p:nvPr>
        </p:nvSpPr>
        <p:spPr>
          <a:xfrm>
            <a:off x="2094963" y="1634892"/>
            <a:ext cx="8300713" cy="760993"/>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a:solidFill>
                  <a:schemeClr val="dk1">
                    <a:lumMod val="80000"/>
                    <a:lumOff val="20000"/>
                  </a:schemeClr>
                </a:solidFill>
                <a:latin typeface="+mn-ea"/>
                <a:sym typeface="+mn-ea"/>
              </a:rPr>
              <a:t>岩浆的形成：地壳深处的岩石在高温高压下熔化形成岩浆</a:t>
            </a:r>
            <a:endParaRPr lang="zh-CN" altLang="en-US">
              <a:solidFill>
                <a:schemeClr val="dk1">
                  <a:lumMod val="80000"/>
                  <a:lumOff val="20000"/>
                </a:schemeClr>
              </a:solidFill>
              <a:latin typeface="+mn-ea"/>
              <a:sym typeface="+mn-ea"/>
            </a:endParaRPr>
          </a:p>
        </p:txBody>
      </p:sp>
      <p:sp>
        <p:nvSpPr>
          <p:cNvPr id="1049524" name="对角圆角矩形 5"/>
          <p:cNvSpPr/>
          <p:nvPr>
            <p:custDataLst>
              <p:tags r:id="rId10"/>
            </p:custDataLst>
          </p:nvPr>
        </p:nvSpPr>
        <p:spPr>
          <a:xfrm>
            <a:off x="1499579" y="2912742"/>
            <a:ext cx="9186992" cy="774331"/>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526" name="对角圆角矩形 6"/>
          <p:cNvSpPr/>
          <p:nvPr>
            <p:custDataLst>
              <p:tags r:id="rId11"/>
            </p:custDataLst>
          </p:nvPr>
        </p:nvSpPr>
        <p:spPr>
          <a:xfrm>
            <a:off x="1499579" y="2771475"/>
            <a:ext cx="559136" cy="533537"/>
          </a:xfrm>
          <a:prstGeom prst="round2DiagRect">
            <a:avLst>
              <a:gd name="adj1" fmla="val 26654"/>
              <a:gd name="adj2" fmla="val 0"/>
            </a:avLst>
          </a:prstGeom>
          <a:solidFill>
            <a:schemeClr val="accent2"/>
          </a:solidFill>
          <a:ln>
            <a:noFill/>
          </a:ln>
          <a:effectLst>
            <a:outerShdw blurRad="165100" dist="25400" dir="2700000" sx="102000" sy="102000" algn="tl" rotWithShape="0">
              <a:schemeClr val="accent2">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528" name="直角三角形 7"/>
          <p:cNvSpPr/>
          <p:nvPr>
            <p:custDataLst>
              <p:tags r:id="rId12"/>
            </p:custDataLst>
          </p:nvPr>
        </p:nvSpPr>
        <p:spPr>
          <a:xfrm>
            <a:off x="2058840" y="2772765"/>
            <a:ext cx="84243" cy="140404"/>
          </a:xfrm>
          <a:prstGeom prst="rtTriangle">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530" name="文本框 8"/>
          <p:cNvSpPr txBox="1"/>
          <p:nvPr>
            <p:custDataLst>
              <p:tags r:id="rId13"/>
            </p:custDataLst>
          </p:nvPr>
        </p:nvSpPr>
        <p:spPr>
          <a:xfrm>
            <a:off x="2094963" y="2923707"/>
            <a:ext cx="8300713" cy="760993"/>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a:solidFill>
                  <a:schemeClr val="dk1">
                    <a:lumMod val="80000"/>
                    <a:lumOff val="20000"/>
                  </a:schemeClr>
                </a:solidFill>
                <a:latin typeface="+mn-ea"/>
                <a:sym typeface="+mn-ea"/>
              </a:rPr>
              <a:t>岩浆的流动：岩浆在地下压力作用下向地表流动，形成熔岩</a:t>
            </a:r>
            <a:endParaRPr lang="zh-CN" altLang="en-US">
              <a:solidFill>
                <a:schemeClr val="dk1">
                  <a:lumMod val="80000"/>
                  <a:lumOff val="20000"/>
                </a:schemeClr>
              </a:solidFill>
              <a:latin typeface="+mn-ea"/>
              <a:sym typeface="+mn-ea"/>
            </a:endParaRPr>
          </a:p>
        </p:txBody>
      </p:sp>
      <p:sp>
        <p:nvSpPr>
          <p:cNvPr id="1049532" name="对角圆角矩形 9"/>
          <p:cNvSpPr/>
          <p:nvPr>
            <p:custDataLst>
              <p:tags r:id="rId14"/>
            </p:custDataLst>
          </p:nvPr>
        </p:nvSpPr>
        <p:spPr>
          <a:xfrm>
            <a:off x="1499579" y="5475536"/>
            <a:ext cx="9186992" cy="774331"/>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534" name="对角圆角矩形 10"/>
          <p:cNvSpPr/>
          <p:nvPr>
            <p:custDataLst>
              <p:tags r:id="rId15"/>
            </p:custDataLst>
          </p:nvPr>
        </p:nvSpPr>
        <p:spPr>
          <a:xfrm>
            <a:off x="1499579" y="5334270"/>
            <a:ext cx="559136" cy="533537"/>
          </a:xfrm>
          <a:prstGeom prst="round2DiagRect">
            <a:avLst>
              <a:gd name="adj1" fmla="val 26654"/>
              <a:gd name="adj2" fmla="val 0"/>
            </a:avLst>
          </a:prstGeom>
          <a:solidFill>
            <a:schemeClr val="accent4"/>
          </a:solidFill>
          <a:ln>
            <a:noFill/>
          </a:ln>
          <a:effectLst>
            <a:outerShdw blurRad="165100" dist="25400" dir="2700000" sx="102000" sy="102000" algn="tl" rotWithShape="0">
              <a:schemeClr val="accent4">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536" name="直角三角形 11"/>
          <p:cNvSpPr/>
          <p:nvPr>
            <p:custDataLst>
              <p:tags r:id="rId16"/>
            </p:custDataLst>
          </p:nvPr>
        </p:nvSpPr>
        <p:spPr>
          <a:xfrm>
            <a:off x="2058840" y="5334915"/>
            <a:ext cx="84243" cy="140404"/>
          </a:xfrm>
          <a:prstGeom prst="rtTriangle">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538" name="文本框 12"/>
          <p:cNvSpPr txBox="1"/>
          <p:nvPr>
            <p:custDataLst>
              <p:tags r:id="rId17"/>
            </p:custDataLst>
          </p:nvPr>
        </p:nvSpPr>
        <p:spPr>
          <a:xfrm>
            <a:off x="2094963" y="5485857"/>
            <a:ext cx="8300713" cy="760993"/>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solidFill>
                  <a:schemeClr val="dk1">
                    <a:lumMod val="80000"/>
                    <a:lumOff val="20000"/>
                  </a:schemeClr>
                </a:solidFill>
                <a:latin typeface="+mn-ea"/>
                <a:sym typeface="+mn-ea"/>
              </a:rPr>
              <a:t>熔岩的破坏力：可摧毁一切障碍物，形成火山灰和火山气体等</a:t>
            </a:r>
            <a:endParaRPr lang="en-US" altLang="zh-CN">
              <a:solidFill>
                <a:schemeClr val="dk1">
                  <a:lumMod val="80000"/>
                  <a:lumOff val="20000"/>
                </a:schemeClr>
              </a:solidFill>
              <a:latin typeface="+mn-ea"/>
              <a:sym typeface="+mn-ea"/>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9" name=""/>
        <p:cNvGrpSpPr/>
        <p:nvPr/>
      </p:nvGrpSpPr>
      <p:grpSpPr>
        <a:xfrm>
          <a:off x="0" y="0"/>
          <a:ext cx="0" cy="0"/>
        </a:xfrm>
      </p:grpSpPr>
      <p:sp>
        <p:nvSpPr>
          <p:cNvPr id="1049590" name="标题 2"/>
          <p:cNvSpPr>
            <a:spLocks noGrp="1"/>
          </p:cNvSpPr>
          <p:nvPr>
            <p:ph type="title" idx="5"/>
          </p:nvPr>
        </p:nvSpPr>
        <p:spPr/>
        <p:txBody>
          <a:bodyPr>
            <a:normAutofit fontScale="94444"/>
          </a:bodyPr>
          <a:lstStyle/>
          <a:p>
            <a:r>
              <a:rPr lang="zh-CN" altLang="en-US"/>
              <a:t>喷发柱的形成与上升</a:t>
            </a:r>
            <a:endParaRPr lang="zh-CN" altLang="en-US"/>
          </a:p>
        </p:txBody>
      </p:sp>
      <p:sp>
        <p:nvSpPr>
          <p:cNvPr id="1049592" name="椭圆 262"/>
          <p:cNvSpPr/>
          <p:nvPr>
            <p:custDataLst>
              <p:tags r:id="rId2"/>
            </p:custDataLst>
          </p:nvPr>
        </p:nvSpPr>
        <p:spPr>
          <a:xfrm>
            <a:off x="2414161" y="4122271"/>
            <a:ext cx="7357168" cy="1924802"/>
          </a:xfrm>
          <a:prstGeom prst="ellipse">
            <a:avLst/>
          </a:prstGeom>
          <a:gradFill flip="none" rotWithShape="1">
            <a:gsLst>
              <a:gs pos="25000">
                <a:schemeClr val="accent1">
                  <a:alpha val="0"/>
                </a:schemeClr>
              </a:gs>
              <a:gs pos="100000">
                <a:schemeClr val="accent1">
                  <a:alpha val="10000"/>
                </a:schemeClr>
              </a:gs>
            </a:gsLst>
            <a:path path="circle">
              <a:fillToRect l="50000" t="50000" r="50000" b="50000"/>
            </a:path>
          </a:gradFill>
          <a:ln w="12700" cap="flat" cmpd="sng" algn="ctr">
            <a:noFill/>
            <a:prstDash val="dash"/>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594" name="椭圆 263"/>
          <p:cNvSpPr/>
          <p:nvPr>
            <p:custDataLst>
              <p:tags r:id="rId3"/>
            </p:custDataLst>
          </p:nvPr>
        </p:nvSpPr>
        <p:spPr>
          <a:xfrm>
            <a:off x="3266392" y="4202657"/>
            <a:ext cx="5578093" cy="1652953"/>
          </a:xfrm>
          <a:prstGeom prst="ellipse">
            <a:avLst/>
          </a:prstGeom>
          <a:gradFill flip="none" rotWithShape="1">
            <a:gsLst>
              <a:gs pos="25000">
                <a:schemeClr val="accent1">
                  <a:alpha val="0"/>
                </a:schemeClr>
              </a:gs>
              <a:gs pos="100000">
                <a:schemeClr val="accent1">
                  <a:alpha val="10000"/>
                </a:schemeClr>
              </a:gs>
            </a:gsLst>
            <a:path path="circle">
              <a:fillToRect l="50000" t="50000" r="50000" b="50000"/>
            </a:path>
          </a:gradFill>
          <a:ln w="12700" cap="flat" cmpd="sng" algn="ctr">
            <a:solidFill>
              <a:schemeClr val="accent1"/>
            </a:solidFill>
            <a:prstDash val="dash"/>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596" name="椭圆 264"/>
          <p:cNvSpPr/>
          <p:nvPr>
            <p:custDataLst>
              <p:tags r:id="rId4"/>
            </p:custDataLst>
          </p:nvPr>
        </p:nvSpPr>
        <p:spPr>
          <a:xfrm>
            <a:off x="4064378" y="4439243"/>
            <a:ext cx="3981222" cy="1179753"/>
          </a:xfrm>
          <a:prstGeom prst="ellipse">
            <a:avLst/>
          </a:prstGeom>
          <a:gradFill flip="none" rotWithShape="1">
            <a:gsLst>
              <a:gs pos="0">
                <a:schemeClr val="accent1">
                  <a:alpha val="0"/>
                </a:schemeClr>
              </a:gs>
              <a:gs pos="100000">
                <a:schemeClr val="accent1">
                  <a:alpha val="20000"/>
                </a:schemeClr>
              </a:gs>
            </a:gsLst>
            <a:path path="circle">
              <a:fillToRect l="50000" t="50000" r="50000" b="50000"/>
            </a:path>
          </a:gra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598" name="椭圆 265"/>
          <p:cNvSpPr/>
          <p:nvPr>
            <p:custDataLst>
              <p:tags r:id="rId5"/>
            </p:custDataLst>
          </p:nvPr>
        </p:nvSpPr>
        <p:spPr>
          <a:xfrm>
            <a:off x="4738842" y="4639229"/>
            <a:ext cx="2632042" cy="779952"/>
          </a:xfrm>
          <a:prstGeom prst="ellipse">
            <a:avLst/>
          </a:prstGeom>
          <a:gradFill flip="none" rotWithShape="1">
            <a:gsLst>
              <a:gs pos="0">
                <a:schemeClr val="accent1">
                  <a:alpha val="0"/>
                </a:schemeClr>
              </a:gs>
              <a:gs pos="100000">
                <a:schemeClr val="accent1">
                  <a:alpha val="20000"/>
                </a:schemeClr>
              </a:gs>
            </a:gsLst>
            <a:path path="circle">
              <a:fillToRect l="50000" t="50000" r="50000" b="50000"/>
            </a:path>
          </a:gradFill>
          <a:ln w="12700" cap="flat" cmpd="sng" algn="ctr">
            <a:solidFill>
              <a:schemeClr val="accent1">
                <a:alpha val="15000"/>
              </a:schemeClr>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600" name="椭圆 266"/>
          <p:cNvSpPr/>
          <p:nvPr>
            <p:custDataLst>
              <p:tags r:id="rId6"/>
            </p:custDataLst>
          </p:nvPr>
        </p:nvSpPr>
        <p:spPr>
          <a:xfrm>
            <a:off x="5430299" y="4843791"/>
            <a:ext cx="1513964" cy="448632"/>
          </a:xfrm>
          <a:prstGeom prst="ellipse">
            <a:avLst/>
          </a:prstGeom>
          <a:solidFill>
            <a:schemeClr val="accent1">
              <a:alpha val="40000"/>
            </a:schemeClr>
          </a:solidFill>
          <a:ln w="12700" cap="flat" cmpd="sng" algn="ctr">
            <a:noFill/>
            <a:prstDash val="solid"/>
            <a:miter lim="800000"/>
          </a:ln>
          <a:effectLst>
            <a:softEdge rad="114300"/>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823" name="直接连接符 267"/>
          <p:cNvCxnSpPr/>
          <p:nvPr>
            <p:custDataLst>
              <p:tags r:id="rId7"/>
            </p:custDataLst>
          </p:nvPr>
        </p:nvCxnSpPr>
        <p:spPr>
          <a:xfrm flipH="1">
            <a:off x="2869686" y="4769286"/>
            <a:ext cx="0" cy="847465"/>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602" name="椭圆 268"/>
          <p:cNvSpPr/>
          <p:nvPr>
            <p:custDataLst>
              <p:tags r:id="rId8"/>
            </p:custDataLst>
          </p:nvPr>
        </p:nvSpPr>
        <p:spPr>
          <a:xfrm flipV="1">
            <a:off x="2778189" y="4583024"/>
            <a:ext cx="174876" cy="174869"/>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604" name="椭圆 269"/>
          <p:cNvSpPr/>
          <p:nvPr>
            <p:custDataLst>
              <p:tags r:id="rId9"/>
            </p:custDataLst>
          </p:nvPr>
        </p:nvSpPr>
        <p:spPr>
          <a:xfrm flipV="1">
            <a:off x="2820017" y="4625505"/>
            <a:ext cx="90609" cy="90605"/>
          </a:xfrm>
          <a:prstGeom prst="ellipse">
            <a:avLst/>
          </a:prstGeom>
          <a:solidFill>
            <a:schemeClr val="accent1"/>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606" name="椭圆 270"/>
          <p:cNvSpPr/>
          <p:nvPr>
            <p:custDataLst>
              <p:tags r:id="rId10"/>
            </p:custDataLst>
          </p:nvPr>
        </p:nvSpPr>
        <p:spPr>
          <a:xfrm flipV="1">
            <a:off x="7787004" y="3768700"/>
            <a:ext cx="105273" cy="105270"/>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825" name="直接连接符 271"/>
          <p:cNvCxnSpPr/>
          <p:nvPr>
            <p:custDataLst>
              <p:tags r:id="rId11"/>
            </p:custDataLst>
          </p:nvPr>
        </p:nvCxnSpPr>
        <p:spPr>
          <a:xfrm flipH="1">
            <a:off x="7839942" y="3883724"/>
            <a:ext cx="0" cy="1924802"/>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608" name="椭圆 272"/>
          <p:cNvSpPr/>
          <p:nvPr>
            <p:custDataLst>
              <p:tags r:id="rId12"/>
            </p:custDataLst>
          </p:nvPr>
        </p:nvSpPr>
        <p:spPr>
          <a:xfrm flipV="1">
            <a:off x="4010133" y="3643218"/>
            <a:ext cx="387628" cy="387616"/>
          </a:xfrm>
          <a:prstGeom prst="ellipse">
            <a:avLst/>
          </a:prstGeom>
          <a:solidFill>
            <a:schemeClr val="accent1">
              <a:alpha val="15000"/>
            </a:schemeClr>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827" name="直接连接符 273"/>
          <p:cNvCxnSpPr/>
          <p:nvPr>
            <p:custDataLst>
              <p:tags r:id="rId13"/>
            </p:custDataLst>
          </p:nvPr>
        </p:nvCxnSpPr>
        <p:spPr>
          <a:xfrm flipH="1">
            <a:off x="4202931" y="4062797"/>
            <a:ext cx="0" cy="1017061"/>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cxnSp>
        <p:nvCxnSpPr>
          <p:cNvPr id="3145829" name="直接连接符 274"/>
          <p:cNvCxnSpPr/>
          <p:nvPr>
            <p:custDataLst>
              <p:tags r:id="rId14"/>
            </p:custDataLst>
          </p:nvPr>
        </p:nvCxnSpPr>
        <p:spPr>
          <a:xfrm flipH="1">
            <a:off x="7130839" y="3750400"/>
            <a:ext cx="0" cy="847465"/>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610" name="椭圆 275"/>
          <p:cNvSpPr/>
          <p:nvPr>
            <p:custDataLst>
              <p:tags r:id="rId15"/>
            </p:custDataLst>
          </p:nvPr>
        </p:nvSpPr>
        <p:spPr>
          <a:xfrm flipV="1">
            <a:off x="7039342" y="3564138"/>
            <a:ext cx="174876" cy="174869"/>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612" name="椭圆 276"/>
          <p:cNvSpPr/>
          <p:nvPr>
            <p:custDataLst>
              <p:tags r:id="rId16"/>
            </p:custDataLst>
          </p:nvPr>
        </p:nvSpPr>
        <p:spPr>
          <a:xfrm flipV="1">
            <a:off x="7081169" y="3606619"/>
            <a:ext cx="90609" cy="90605"/>
          </a:xfrm>
          <a:prstGeom prst="ellipse">
            <a:avLst/>
          </a:prstGeom>
          <a:solidFill>
            <a:schemeClr val="accent1"/>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614" name="椭圆 277"/>
          <p:cNvSpPr/>
          <p:nvPr>
            <p:custDataLst>
              <p:tags r:id="rId17"/>
            </p:custDataLst>
          </p:nvPr>
        </p:nvSpPr>
        <p:spPr>
          <a:xfrm flipV="1">
            <a:off x="3758516" y="4424865"/>
            <a:ext cx="105273" cy="105270"/>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831" name="直接连接符 278"/>
          <p:cNvCxnSpPr/>
          <p:nvPr>
            <p:custDataLst>
              <p:tags r:id="rId18"/>
            </p:custDataLst>
          </p:nvPr>
        </p:nvCxnSpPr>
        <p:spPr>
          <a:xfrm flipH="1">
            <a:off x="3811453" y="4539890"/>
            <a:ext cx="0" cy="1112963"/>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616" name="椭圆 279"/>
          <p:cNvSpPr/>
          <p:nvPr>
            <p:custDataLst>
              <p:tags r:id="rId19"/>
            </p:custDataLst>
          </p:nvPr>
        </p:nvSpPr>
        <p:spPr>
          <a:xfrm flipV="1">
            <a:off x="8529438" y="4660797"/>
            <a:ext cx="264040" cy="264032"/>
          </a:xfrm>
          <a:prstGeom prst="ellipse">
            <a:avLst/>
          </a:prstGeom>
          <a:solidFill>
            <a:schemeClr val="accent1">
              <a:alpha val="15000"/>
            </a:schemeClr>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833" name="直接连接符 280"/>
          <p:cNvCxnSpPr/>
          <p:nvPr>
            <p:custDataLst>
              <p:tags r:id="rId20"/>
            </p:custDataLst>
          </p:nvPr>
        </p:nvCxnSpPr>
        <p:spPr>
          <a:xfrm flipH="1">
            <a:off x="8660148" y="4953588"/>
            <a:ext cx="0" cy="412902"/>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618" name="椭圆 281"/>
          <p:cNvSpPr/>
          <p:nvPr>
            <p:custDataLst>
              <p:tags r:id="rId21"/>
            </p:custDataLst>
          </p:nvPr>
        </p:nvSpPr>
        <p:spPr>
          <a:xfrm flipV="1">
            <a:off x="4949286" y="4972540"/>
            <a:ext cx="327062" cy="327050"/>
          </a:xfrm>
          <a:prstGeom prst="ellipse">
            <a:avLst/>
          </a:prstGeom>
          <a:solidFill>
            <a:schemeClr val="accent1">
              <a:alpha val="15000"/>
            </a:schemeClr>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835" name="直接连接符 282"/>
          <p:cNvCxnSpPr/>
          <p:nvPr>
            <p:custDataLst>
              <p:tags r:id="rId22"/>
            </p:custDataLst>
          </p:nvPr>
        </p:nvCxnSpPr>
        <p:spPr>
          <a:xfrm flipH="1">
            <a:off x="5110059" y="5351600"/>
            <a:ext cx="0" cy="722502"/>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620" name="图形 15"/>
          <p:cNvSpPr/>
          <p:nvPr>
            <p:custDataLst>
              <p:tags r:id="rId23"/>
            </p:custDataLst>
          </p:nvPr>
        </p:nvSpPr>
        <p:spPr>
          <a:xfrm>
            <a:off x="5016602" y="5042470"/>
            <a:ext cx="187014" cy="182226"/>
          </a:xfrm>
          <a:custGeom>
            <a:gdLst>
              <a:gd name="connsiteX0" fmla="*/ 754063 w 1547773"/>
              <a:gd name="connsiteY0" fmla="*/ 19 h 1508143"/>
              <a:gd name="connsiteX1" fmla="*/ 1066998 w 1547773"/>
              <a:gd name="connsiteY1" fmla="*/ 67805 h 1508143"/>
              <a:gd name="connsiteX2" fmla="*/ 947341 w 1547773"/>
              <a:gd name="connsiteY2" fmla="*/ 181430 h 1508143"/>
              <a:gd name="connsiteX3" fmla="*/ 916583 w 1547773"/>
              <a:gd name="connsiteY3" fmla="*/ 293944 h 1508143"/>
              <a:gd name="connsiteX4" fmla="*/ 918766 w 1547773"/>
              <a:gd name="connsiteY4" fmla="*/ 301406 h 1508143"/>
              <a:gd name="connsiteX5" fmla="*/ 936784 w 1547773"/>
              <a:gd name="connsiteY5" fmla="*/ 357484 h 1508143"/>
              <a:gd name="connsiteX6" fmla="*/ 754063 w 1547773"/>
              <a:gd name="connsiteY6" fmla="*/ 317519 h 1508143"/>
              <a:gd name="connsiteX7" fmla="*/ 317500 w 1547773"/>
              <a:gd name="connsiteY7" fmla="*/ 754081 h 1508143"/>
              <a:gd name="connsiteX8" fmla="*/ 754063 w 1547773"/>
              <a:gd name="connsiteY8" fmla="*/ 1190644 h 1508143"/>
              <a:gd name="connsiteX9" fmla="*/ 1190625 w 1547773"/>
              <a:gd name="connsiteY9" fmla="*/ 754081 h 1508143"/>
              <a:gd name="connsiteX10" fmla="*/ 1163280 w 1547773"/>
              <a:gd name="connsiteY10" fmla="*/ 601681 h 1508143"/>
              <a:gd name="connsiteX11" fmla="*/ 1264722 w 1547773"/>
              <a:gd name="connsiteY11" fmla="*/ 630455 h 1508143"/>
              <a:gd name="connsiteX12" fmla="*/ 1373148 w 1547773"/>
              <a:gd name="connsiteY12" fmla="*/ 586640 h 1508143"/>
              <a:gd name="connsiteX13" fmla="*/ 1378188 w 1547773"/>
              <a:gd name="connsiteY13" fmla="*/ 581639 h 1508143"/>
              <a:gd name="connsiteX14" fmla="*/ 1462326 w 1547773"/>
              <a:gd name="connsiteY14" fmla="*/ 494604 h 1508143"/>
              <a:gd name="connsiteX15" fmla="*/ 1508125 w 1547773"/>
              <a:gd name="connsiteY15" fmla="*/ 754081 h 1508143"/>
              <a:gd name="connsiteX16" fmla="*/ 754063 w 1547773"/>
              <a:gd name="connsiteY16" fmla="*/ 1508144 h 1508143"/>
              <a:gd name="connsiteX17" fmla="*/ 0 w 1547773"/>
              <a:gd name="connsiteY17" fmla="*/ 754081 h 1508143"/>
              <a:gd name="connsiteX18" fmla="*/ 754063 w 1547773"/>
              <a:gd name="connsiteY18" fmla="*/ 19 h 1508143"/>
              <a:gd name="connsiteX19" fmla="*/ 754063 w 1547773"/>
              <a:gd name="connsiteY19" fmla="*/ 436581 h 1508143"/>
              <a:gd name="connsiteX20" fmla="*/ 895429 w 1547773"/>
              <a:gd name="connsiteY20" fmla="*/ 469720 h 1508143"/>
              <a:gd name="connsiteX21" fmla="*/ 700842 w 1547773"/>
              <a:gd name="connsiteY21" fmla="*/ 673952 h 1508143"/>
              <a:gd name="connsiteX22" fmla="*/ 720765 w 1547773"/>
              <a:gd name="connsiteY22" fmla="*/ 828138 h 1508143"/>
              <a:gd name="connsiteX23" fmla="*/ 887889 w 1547773"/>
              <a:gd name="connsiteY23" fmla="*/ 833139 h 1508143"/>
              <a:gd name="connsiteX24" fmla="*/ 892294 w 1547773"/>
              <a:gd name="connsiteY24" fmla="*/ 829170 h 1508143"/>
              <a:gd name="connsiteX25" fmla="*/ 1059299 w 1547773"/>
              <a:gd name="connsiteY25" fmla="*/ 666372 h 1508143"/>
              <a:gd name="connsiteX26" fmla="*/ 841864 w 1547773"/>
              <a:gd name="connsiteY26" fmla="*/ 1059226 h 1508143"/>
              <a:gd name="connsiteX27" fmla="*/ 449010 w 1547773"/>
              <a:gd name="connsiteY27" fmla="*/ 841791 h 1508143"/>
              <a:gd name="connsiteX28" fmla="*/ 666445 w 1547773"/>
              <a:gd name="connsiteY28" fmla="*/ 448936 h 1508143"/>
              <a:gd name="connsiteX29" fmla="*/ 754063 w 1547773"/>
              <a:gd name="connsiteY29" fmla="*/ 436581 h 1508143"/>
              <a:gd name="connsiteX30" fmla="*/ 1290876 w 1547773"/>
              <a:gd name="connsiteY30" fmla="*/ 11330 h 1508143"/>
              <a:gd name="connsiteX31" fmla="*/ 1300202 w 1547773"/>
              <a:gd name="connsiteY31" fmla="*/ 26451 h 1508143"/>
              <a:gd name="connsiteX32" fmla="*/ 1355368 w 1547773"/>
              <a:gd name="connsiteY32" fmla="*/ 192543 h 1508143"/>
              <a:gd name="connsiteX33" fmla="*/ 1521341 w 1547773"/>
              <a:gd name="connsiteY33" fmla="*/ 247629 h 1508143"/>
              <a:gd name="connsiteX34" fmla="*/ 1545787 w 1547773"/>
              <a:gd name="connsiteY34" fmla="*/ 296463 h 1508143"/>
              <a:gd name="connsiteX35" fmla="*/ 1536502 w 1547773"/>
              <a:gd name="connsiteY35" fmla="*/ 311526 h 1508143"/>
              <a:gd name="connsiteX36" fmla="*/ 1313259 w 1547773"/>
              <a:gd name="connsiteY36" fmla="*/ 534808 h 1508143"/>
              <a:gd name="connsiteX37" fmla="*/ 1234202 w 1547773"/>
              <a:gd name="connsiteY37" fmla="*/ 553461 h 1508143"/>
              <a:gd name="connsiteX38" fmla="*/ 1115854 w 1547773"/>
              <a:gd name="connsiteY38" fmla="*/ 513853 h 1508143"/>
              <a:gd name="connsiteX39" fmla="*/ 852884 w 1547773"/>
              <a:gd name="connsiteY39" fmla="*/ 776822 h 1508143"/>
              <a:gd name="connsiteX40" fmla="*/ 771009 w 1547773"/>
              <a:gd name="connsiteY40" fmla="*/ 778303 h 1508143"/>
              <a:gd name="connsiteX41" fmla="*/ 769528 w 1547773"/>
              <a:gd name="connsiteY41" fmla="*/ 696428 h 1508143"/>
              <a:gd name="connsiteX42" fmla="*/ 771009 w 1547773"/>
              <a:gd name="connsiteY42" fmla="*/ 694947 h 1508143"/>
              <a:gd name="connsiteX43" fmla="*/ 1033423 w 1547773"/>
              <a:gd name="connsiteY43" fmla="*/ 432533 h 1508143"/>
              <a:gd name="connsiteX44" fmla="*/ 994132 w 1547773"/>
              <a:gd name="connsiteY44" fmla="*/ 313471 h 1508143"/>
              <a:gd name="connsiteX45" fmla="*/ 1012904 w 1547773"/>
              <a:gd name="connsiteY45" fmla="*/ 234731 h 1508143"/>
              <a:gd name="connsiteX46" fmla="*/ 1236305 w 1547773"/>
              <a:gd name="connsiteY46" fmla="*/ 11290 h 1508143"/>
              <a:gd name="connsiteX47" fmla="*/ 1290876 w 1547773"/>
              <a:gd name="connsiteY47" fmla="*/ 11290 h 150814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1547773" h="1508143">
                <a:moveTo>
                  <a:pt x="754063" y="19"/>
                </a:moveTo>
                <a:cubicBezTo>
                  <a:pt x="865704" y="19"/>
                  <a:pt x="971669" y="24268"/>
                  <a:pt x="1066998" y="67805"/>
                </a:cubicBezTo>
                <a:lnTo>
                  <a:pt x="947341" y="181430"/>
                </a:lnTo>
                <a:cubicBezTo>
                  <a:pt x="917906" y="210853"/>
                  <a:pt x="906210" y="253639"/>
                  <a:pt x="916583" y="293944"/>
                </a:cubicBezTo>
                <a:lnTo>
                  <a:pt x="918766" y="301406"/>
                </a:lnTo>
                <a:lnTo>
                  <a:pt x="936784" y="357484"/>
                </a:lnTo>
                <a:cubicBezTo>
                  <a:pt x="879496" y="331069"/>
                  <a:pt x="817147" y="317432"/>
                  <a:pt x="754063" y="317519"/>
                </a:cubicBezTo>
                <a:cubicBezTo>
                  <a:pt x="512961" y="317519"/>
                  <a:pt x="317500" y="512980"/>
                  <a:pt x="317500" y="754081"/>
                </a:cubicBezTo>
                <a:cubicBezTo>
                  <a:pt x="317500" y="995183"/>
                  <a:pt x="512961" y="1190644"/>
                  <a:pt x="754063" y="1190644"/>
                </a:cubicBezTo>
                <a:cubicBezTo>
                  <a:pt x="995164" y="1190644"/>
                  <a:pt x="1190625" y="995183"/>
                  <a:pt x="1190625" y="754081"/>
                </a:cubicBezTo>
                <a:cubicBezTo>
                  <a:pt x="1190625" y="700503"/>
                  <a:pt x="1180981" y="649147"/>
                  <a:pt x="1163280" y="601681"/>
                </a:cubicBezTo>
                <a:lnTo>
                  <a:pt x="1264722" y="630455"/>
                </a:lnTo>
                <a:cubicBezTo>
                  <a:pt x="1304766" y="643829"/>
                  <a:pt x="1342509" y="616366"/>
                  <a:pt x="1373148" y="586640"/>
                </a:cubicBezTo>
                <a:lnTo>
                  <a:pt x="1378188" y="581639"/>
                </a:lnTo>
                <a:lnTo>
                  <a:pt x="1462326" y="494604"/>
                </a:lnTo>
                <a:cubicBezTo>
                  <a:pt x="1492732" y="577730"/>
                  <a:pt x="1508236" y="665569"/>
                  <a:pt x="1508125" y="754081"/>
                </a:cubicBezTo>
                <a:cubicBezTo>
                  <a:pt x="1508125" y="1170522"/>
                  <a:pt x="1170503" y="1508144"/>
                  <a:pt x="754063" y="1508144"/>
                </a:cubicBezTo>
                <a:cubicBezTo>
                  <a:pt x="337622" y="1508144"/>
                  <a:pt x="0" y="1170522"/>
                  <a:pt x="0" y="754081"/>
                </a:cubicBezTo>
                <a:cubicBezTo>
                  <a:pt x="0" y="337640"/>
                  <a:pt x="337622" y="19"/>
                  <a:pt x="754063" y="19"/>
                </a:cubicBezTo>
                <a:close/>
                <a:moveTo>
                  <a:pt x="754063" y="436581"/>
                </a:moveTo>
                <a:cubicBezTo>
                  <a:pt x="804862" y="436581"/>
                  <a:pt x="852845" y="448487"/>
                  <a:pt x="895429" y="469720"/>
                </a:cubicBezTo>
                <a:lnTo>
                  <a:pt x="700842" y="673952"/>
                </a:lnTo>
                <a:cubicBezTo>
                  <a:pt x="666393" y="708401"/>
                  <a:pt x="677188" y="786784"/>
                  <a:pt x="720765" y="828138"/>
                </a:cubicBezTo>
                <a:cubicBezTo>
                  <a:pt x="762595" y="867826"/>
                  <a:pt x="850463" y="864016"/>
                  <a:pt x="887889" y="833139"/>
                </a:cubicBezTo>
                <a:lnTo>
                  <a:pt x="892294" y="829170"/>
                </a:lnTo>
                <a:lnTo>
                  <a:pt x="1059299" y="666372"/>
                </a:lnTo>
                <a:cubicBezTo>
                  <a:pt x="1107740" y="834899"/>
                  <a:pt x="1010390" y="1010785"/>
                  <a:pt x="841864" y="1059226"/>
                </a:cubicBezTo>
                <a:cubicBezTo>
                  <a:pt x="673337" y="1107667"/>
                  <a:pt x="497450" y="1010317"/>
                  <a:pt x="449010" y="841791"/>
                </a:cubicBezTo>
                <a:cubicBezTo>
                  <a:pt x="400569" y="673264"/>
                  <a:pt x="497918" y="497377"/>
                  <a:pt x="666445" y="448936"/>
                </a:cubicBezTo>
                <a:cubicBezTo>
                  <a:pt x="694931" y="440749"/>
                  <a:pt x="724423" y="436590"/>
                  <a:pt x="754063" y="436581"/>
                </a:cubicBezTo>
                <a:close/>
                <a:moveTo>
                  <a:pt x="1290876" y="11330"/>
                </a:moveTo>
                <a:cubicBezTo>
                  <a:pt x="1295118" y="15577"/>
                  <a:pt x="1298311" y="20754"/>
                  <a:pt x="1300202" y="26451"/>
                </a:cubicBezTo>
                <a:lnTo>
                  <a:pt x="1355368" y="192543"/>
                </a:lnTo>
                <a:lnTo>
                  <a:pt x="1521341" y="247629"/>
                </a:lnTo>
                <a:cubicBezTo>
                  <a:pt x="1541577" y="254363"/>
                  <a:pt x="1552522" y="276227"/>
                  <a:pt x="1545787" y="296463"/>
                </a:cubicBezTo>
                <a:cubicBezTo>
                  <a:pt x="1543900" y="302135"/>
                  <a:pt x="1540721" y="307291"/>
                  <a:pt x="1536502" y="311526"/>
                </a:cubicBezTo>
                <a:lnTo>
                  <a:pt x="1313259" y="534808"/>
                </a:lnTo>
                <a:cubicBezTo>
                  <a:pt x="1292573" y="555509"/>
                  <a:pt x="1261960" y="562732"/>
                  <a:pt x="1234202" y="553461"/>
                </a:cubicBezTo>
                <a:lnTo>
                  <a:pt x="1115854" y="513853"/>
                </a:lnTo>
                <a:lnTo>
                  <a:pt x="852884" y="776822"/>
                </a:lnTo>
                <a:cubicBezTo>
                  <a:pt x="830684" y="799840"/>
                  <a:pt x="794027" y="800504"/>
                  <a:pt x="771009" y="778303"/>
                </a:cubicBezTo>
                <a:cubicBezTo>
                  <a:pt x="747991" y="756103"/>
                  <a:pt x="747328" y="719446"/>
                  <a:pt x="769528" y="696428"/>
                </a:cubicBezTo>
                <a:cubicBezTo>
                  <a:pt x="770013" y="695925"/>
                  <a:pt x="770506" y="695432"/>
                  <a:pt x="771009" y="694947"/>
                </a:cubicBezTo>
                <a:lnTo>
                  <a:pt x="1033423" y="432533"/>
                </a:lnTo>
                <a:lnTo>
                  <a:pt x="994132" y="313471"/>
                </a:lnTo>
                <a:cubicBezTo>
                  <a:pt x="985023" y="285785"/>
                  <a:pt x="992284" y="255328"/>
                  <a:pt x="1012904" y="234731"/>
                </a:cubicBezTo>
                <a:lnTo>
                  <a:pt x="1236305" y="11290"/>
                </a:lnTo>
                <a:cubicBezTo>
                  <a:pt x="1251381" y="-3763"/>
                  <a:pt x="1275800" y="-3763"/>
                  <a:pt x="1290876" y="11290"/>
                </a:cubicBezTo>
                <a:close/>
              </a:path>
            </a:pathLst>
          </a:custGeom>
          <a:gradFill>
            <a:gsLst>
              <a:gs pos="0">
                <a:srgbClr val="FFFFFF"/>
              </a:gs>
              <a:gs pos="99999">
                <a:srgbClr val="FFFFFF">
                  <a:alpha val="80000"/>
                </a:srgbClr>
              </a:gs>
            </a:gsLst>
            <a:lin ang="5400000" scaled="1"/>
          </a:gradFill>
          <a:ln w="819" cap="flat">
            <a:noFill/>
            <a:prstDash val="solid"/>
            <a:miter/>
          </a:ln>
          <a:effectLst>
            <a:outerShdw blurRad="76200" dist="38100" dir="8100000" algn="tr" rotWithShape="0">
              <a:schemeClr val="accent1">
                <a:lumMod val="75000"/>
                <a:alpha val="40000"/>
              </a:schemeClr>
            </a:outerShdw>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622" name="图形 19"/>
          <p:cNvSpPr/>
          <p:nvPr>
            <p:custDataLst>
              <p:tags r:id="rId24"/>
            </p:custDataLst>
          </p:nvPr>
        </p:nvSpPr>
        <p:spPr>
          <a:xfrm>
            <a:off x="8597408" y="4734648"/>
            <a:ext cx="128077" cy="115335"/>
          </a:xfrm>
          <a:custGeom>
            <a:gdLst>
              <a:gd name="connsiteX0" fmla="*/ 1043984 w 1521932"/>
              <a:gd name="connsiteY0" fmla="*/ 0 h 1370507"/>
              <a:gd name="connsiteX1" fmla="*/ 1273457 w 1521932"/>
              <a:gd name="connsiteY1" fmla="*/ 132834 h 1370507"/>
              <a:gd name="connsiteX2" fmla="*/ 1504359 w 1521932"/>
              <a:gd name="connsiteY2" fmla="*/ 534988 h 1370507"/>
              <a:gd name="connsiteX3" fmla="*/ 1483920 w 1521932"/>
              <a:gd name="connsiteY3" fmla="*/ 693658 h 1370507"/>
              <a:gd name="connsiteX4" fmla="*/ 856858 w 1521932"/>
              <a:gd name="connsiteY4" fmla="*/ 1330960 h 1370507"/>
              <a:gd name="connsiteX5" fmla="*/ 669795 w 1521932"/>
              <a:gd name="connsiteY5" fmla="*/ 1332561 h 1370507"/>
              <a:gd name="connsiteX6" fmla="*/ 666358 w 1521932"/>
              <a:gd name="connsiteY6" fmla="*/ 1329055 h 1370507"/>
              <a:gd name="connsiteX7" fmla="*/ 36160 w 1521932"/>
              <a:gd name="connsiteY7" fmla="*/ 662384 h 1370507"/>
              <a:gd name="connsiteX8" fmla="*/ 19174 w 1521932"/>
              <a:gd name="connsiteY8" fmla="*/ 502920 h 1370507"/>
              <a:gd name="connsiteX9" fmla="*/ 246861 w 1521932"/>
              <a:gd name="connsiteY9" fmla="*/ 127476 h 1370507"/>
              <a:gd name="connsiteX10" fmla="*/ 473040 w 1521932"/>
              <a:gd name="connsiteY10" fmla="*/ 0 h 1370507"/>
              <a:gd name="connsiteX11" fmla="*/ 1043984 w 1521932"/>
              <a:gd name="connsiteY11" fmla="*/ 0 h 1370507"/>
              <a:gd name="connsiteX12" fmla="*/ 1107405 w 1521932"/>
              <a:gd name="connsiteY12" fmla="*/ 549235 h 1370507"/>
              <a:gd name="connsiteX13" fmla="*/ 1023228 w 1521932"/>
              <a:gd name="connsiteY13" fmla="*/ 549235 h 1370507"/>
              <a:gd name="connsiteX14" fmla="*/ 756607 w 1521932"/>
              <a:gd name="connsiteY14" fmla="*/ 815816 h 1370507"/>
              <a:gd name="connsiteX15" fmla="*/ 490026 w 1521932"/>
              <a:gd name="connsiteY15" fmla="*/ 549235 h 1370507"/>
              <a:gd name="connsiteX16" fmla="*/ 405849 w 1521932"/>
              <a:gd name="connsiteY16" fmla="*/ 547772 h 1370507"/>
              <a:gd name="connsiteX17" fmla="*/ 404386 w 1521932"/>
              <a:gd name="connsiteY17" fmla="*/ 631949 h 1370507"/>
              <a:gd name="connsiteX18" fmla="*/ 405849 w 1521932"/>
              <a:gd name="connsiteY18" fmla="*/ 633413 h 1370507"/>
              <a:gd name="connsiteX19" fmla="*/ 714538 w 1521932"/>
              <a:gd name="connsiteY19" fmla="*/ 942102 h 1370507"/>
              <a:gd name="connsiteX20" fmla="*/ 798715 w 1521932"/>
              <a:gd name="connsiteY20" fmla="*/ 942102 h 1370507"/>
              <a:gd name="connsiteX21" fmla="*/ 1107405 w 1521932"/>
              <a:gd name="connsiteY21" fmla="*/ 633413 h 1370507"/>
              <a:gd name="connsiteX22" fmla="*/ 1107405 w 1521932"/>
              <a:gd name="connsiteY22" fmla="*/ 549235 h 13705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521932" h="1370507">
                <a:moveTo>
                  <a:pt x="1043984" y="0"/>
                </a:moveTo>
                <a:cubicBezTo>
                  <a:pt x="1138743" y="-6"/>
                  <a:pt x="1226270" y="50660"/>
                  <a:pt x="1273457" y="132834"/>
                </a:cubicBezTo>
                <a:lnTo>
                  <a:pt x="1504359" y="534988"/>
                </a:lnTo>
                <a:cubicBezTo>
                  <a:pt x="1533926" y="586471"/>
                  <a:pt x="1525569" y="651348"/>
                  <a:pt x="1483920" y="693658"/>
                </a:cubicBezTo>
                <a:lnTo>
                  <a:pt x="856858" y="1330960"/>
                </a:lnTo>
                <a:cubicBezTo>
                  <a:pt x="805644" y="1383058"/>
                  <a:pt x="721893" y="1383775"/>
                  <a:pt x="669795" y="1332561"/>
                </a:cubicBezTo>
                <a:cubicBezTo>
                  <a:pt x="668627" y="1331414"/>
                  <a:pt x="667481" y="1330245"/>
                  <a:pt x="666358" y="1329055"/>
                </a:cubicBezTo>
                <a:lnTo>
                  <a:pt x="36160" y="662384"/>
                </a:lnTo>
                <a:cubicBezTo>
                  <a:pt x="-4751" y="619113"/>
                  <a:pt x="-11704" y="553839"/>
                  <a:pt x="19174" y="502920"/>
                </a:cubicBezTo>
                <a:lnTo>
                  <a:pt x="246861" y="127476"/>
                </a:lnTo>
                <a:cubicBezTo>
                  <a:pt x="294792" y="48374"/>
                  <a:pt x="380549" y="41"/>
                  <a:pt x="473040" y="0"/>
                </a:cubicBezTo>
                <a:lnTo>
                  <a:pt x="1043984" y="0"/>
                </a:lnTo>
                <a:close/>
                <a:moveTo>
                  <a:pt x="1107405" y="549235"/>
                </a:moveTo>
                <a:cubicBezTo>
                  <a:pt x="1084158" y="525995"/>
                  <a:pt x="1046475" y="525995"/>
                  <a:pt x="1023228" y="549235"/>
                </a:cubicBezTo>
                <a:lnTo>
                  <a:pt x="756607" y="815816"/>
                </a:lnTo>
                <a:lnTo>
                  <a:pt x="490026" y="549235"/>
                </a:lnTo>
                <a:cubicBezTo>
                  <a:pt x="467185" y="525586"/>
                  <a:pt x="429498" y="524931"/>
                  <a:pt x="405849" y="547772"/>
                </a:cubicBezTo>
                <a:cubicBezTo>
                  <a:pt x="382200" y="570613"/>
                  <a:pt x="381545" y="608301"/>
                  <a:pt x="404386" y="631949"/>
                </a:cubicBezTo>
                <a:cubicBezTo>
                  <a:pt x="404865" y="632446"/>
                  <a:pt x="405353" y="632933"/>
                  <a:pt x="405849" y="633413"/>
                </a:cubicBezTo>
                <a:lnTo>
                  <a:pt x="714538" y="942102"/>
                </a:lnTo>
                <a:cubicBezTo>
                  <a:pt x="737785" y="965342"/>
                  <a:pt x="775469" y="965342"/>
                  <a:pt x="798715" y="942102"/>
                </a:cubicBezTo>
                <a:lnTo>
                  <a:pt x="1107405" y="633413"/>
                </a:lnTo>
                <a:cubicBezTo>
                  <a:pt x="1130645" y="610166"/>
                  <a:pt x="1130645" y="572482"/>
                  <a:pt x="1107405" y="549235"/>
                </a:cubicBezTo>
                <a:close/>
              </a:path>
            </a:pathLst>
          </a:custGeom>
          <a:gradFill>
            <a:gsLst>
              <a:gs pos="0">
                <a:srgbClr val="FFFFFF"/>
              </a:gs>
              <a:gs pos="99999">
                <a:srgbClr val="FFFFFF">
                  <a:alpha val="80000"/>
                </a:srgbClr>
              </a:gs>
            </a:gsLst>
            <a:lin ang="5400000" scaled="1"/>
          </a:gradFill>
          <a:ln w="819" cap="flat">
            <a:noFill/>
            <a:prstDash val="solid"/>
            <a:miter/>
          </a:ln>
          <a:effectLst>
            <a:outerShdw blurRad="76200" dist="38100" dir="8100000" algn="tr" rotWithShape="0">
              <a:schemeClr val="accent1">
                <a:lumMod val="75000"/>
                <a:alpha val="40000"/>
              </a:schemeClr>
            </a:outerShdw>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624" name="图形 27"/>
          <p:cNvSpPr/>
          <p:nvPr>
            <p:custDataLst>
              <p:tags r:id="rId25"/>
            </p:custDataLst>
          </p:nvPr>
        </p:nvSpPr>
        <p:spPr>
          <a:xfrm>
            <a:off x="4113394" y="3767392"/>
            <a:ext cx="181121" cy="139302"/>
          </a:xfrm>
          <a:custGeom>
            <a:gdLst>
              <a:gd name="connsiteX0" fmla="*/ 2390182 w 2476872"/>
              <a:gd name="connsiteY0" fmla="*/ 282512 h 1905000"/>
              <a:gd name="connsiteX1" fmla="*/ 2476872 w 2476872"/>
              <a:gd name="connsiteY1" fmla="*/ 363284 h 1905000"/>
              <a:gd name="connsiteX2" fmla="*/ 2476872 w 2476872"/>
              <a:gd name="connsiteY2" fmla="*/ 1541717 h 1905000"/>
              <a:gd name="connsiteX3" fmla="*/ 2435909 w 2476872"/>
              <a:gd name="connsiteY3" fmla="*/ 1610297 h 1905000"/>
              <a:gd name="connsiteX4" fmla="*/ 2349218 w 2476872"/>
              <a:gd name="connsiteY4" fmla="*/ 1614392 h 1905000"/>
              <a:gd name="connsiteX5" fmla="*/ 1938819 w 2476872"/>
              <a:gd name="connsiteY5" fmla="*/ 1444847 h 1905000"/>
              <a:gd name="connsiteX6" fmla="*/ 1938819 w 2476872"/>
              <a:gd name="connsiteY6" fmla="*/ 1747552 h 1905000"/>
              <a:gd name="connsiteX7" fmla="*/ 1761056 w 2476872"/>
              <a:gd name="connsiteY7" fmla="*/ 1905000 h 1905000"/>
              <a:gd name="connsiteX8" fmla="*/ 177763 w 2476872"/>
              <a:gd name="connsiteY8" fmla="*/ 1905000 h 1905000"/>
              <a:gd name="connsiteX9" fmla="*/ 0 w 2476872"/>
              <a:gd name="connsiteY9" fmla="*/ 1747552 h 1905000"/>
              <a:gd name="connsiteX10" fmla="*/ 0 w 2476872"/>
              <a:gd name="connsiteY10" fmla="*/ 157448 h 1905000"/>
              <a:gd name="connsiteX11" fmla="*/ 177858 w 2476872"/>
              <a:gd name="connsiteY11" fmla="*/ 0 h 1905000"/>
              <a:gd name="connsiteX12" fmla="*/ 1765629 w 2476872"/>
              <a:gd name="connsiteY12" fmla="*/ 0 h 1905000"/>
              <a:gd name="connsiteX13" fmla="*/ 1943392 w 2476872"/>
              <a:gd name="connsiteY13" fmla="*/ 157448 h 1905000"/>
              <a:gd name="connsiteX14" fmla="*/ 1943392 w 2476872"/>
              <a:gd name="connsiteY14" fmla="*/ 460058 h 1905000"/>
              <a:gd name="connsiteX15" fmla="*/ 2353791 w 2476872"/>
              <a:gd name="connsiteY15" fmla="*/ 290513 h 1905000"/>
              <a:gd name="connsiteX16" fmla="*/ 2390277 w 2476872"/>
              <a:gd name="connsiteY16" fmla="*/ 282416 h 1905000"/>
              <a:gd name="connsiteX17" fmla="*/ 1292737 w 2476872"/>
              <a:gd name="connsiteY17" fmla="*/ 986600 h 1905000"/>
              <a:gd name="connsiteX18" fmla="*/ 1325541 w 2476872"/>
              <a:gd name="connsiteY18" fmla="*/ 855950 h 1905000"/>
              <a:gd name="connsiteX19" fmla="*/ 1292737 w 2476872"/>
              <a:gd name="connsiteY19" fmla="*/ 823151 h 1905000"/>
              <a:gd name="connsiteX20" fmla="*/ 811080 w 2476872"/>
              <a:gd name="connsiteY20" fmla="*/ 534543 h 1905000"/>
              <a:gd name="connsiteX21" fmla="*/ 680398 w 2476872"/>
              <a:gd name="connsiteY21" fmla="*/ 567289 h 1905000"/>
              <a:gd name="connsiteX22" fmla="*/ 666850 w 2476872"/>
              <a:gd name="connsiteY22" fmla="*/ 616077 h 1905000"/>
              <a:gd name="connsiteX23" fmla="*/ 666850 w 2476872"/>
              <a:gd name="connsiteY23" fmla="*/ 1193483 h 1905000"/>
              <a:gd name="connsiteX24" fmla="*/ 762190 w 2476872"/>
              <a:gd name="connsiteY24" fmla="*/ 1288657 h 1905000"/>
              <a:gd name="connsiteX25" fmla="*/ 811080 w 2476872"/>
              <a:gd name="connsiteY25" fmla="*/ 1275112 h 1905000"/>
              <a:gd name="connsiteX26" fmla="*/ 1292641 w 2476872"/>
              <a:gd name="connsiteY26" fmla="*/ 986504 h 19050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2476872" h="1905000">
                <a:moveTo>
                  <a:pt x="2390182" y="282512"/>
                </a:moveTo>
                <a:cubicBezTo>
                  <a:pt x="2440386" y="282512"/>
                  <a:pt x="2476872" y="318802"/>
                  <a:pt x="2476872" y="363284"/>
                </a:cubicBezTo>
                <a:lnTo>
                  <a:pt x="2476872" y="1541717"/>
                </a:lnTo>
                <a:cubicBezTo>
                  <a:pt x="2476872" y="1570006"/>
                  <a:pt x="2463154" y="1594199"/>
                  <a:pt x="2435909" y="1610297"/>
                </a:cubicBezTo>
                <a:cubicBezTo>
                  <a:pt x="2408472" y="1622489"/>
                  <a:pt x="2376559" y="1626489"/>
                  <a:pt x="2349218" y="1614392"/>
                </a:cubicBezTo>
                <a:lnTo>
                  <a:pt x="1938819" y="1444847"/>
                </a:lnTo>
                <a:lnTo>
                  <a:pt x="1938819" y="1747552"/>
                </a:lnTo>
                <a:cubicBezTo>
                  <a:pt x="1938819" y="1832324"/>
                  <a:pt x="1861369" y="1905000"/>
                  <a:pt x="1761056" y="1905000"/>
                </a:cubicBezTo>
                <a:lnTo>
                  <a:pt x="177763" y="1905000"/>
                </a:lnTo>
                <a:cubicBezTo>
                  <a:pt x="82213" y="1905000"/>
                  <a:pt x="0" y="1836420"/>
                  <a:pt x="0" y="1747552"/>
                </a:cubicBezTo>
                <a:lnTo>
                  <a:pt x="0" y="157448"/>
                </a:lnTo>
                <a:cubicBezTo>
                  <a:pt x="0" y="72676"/>
                  <a:pt x="77545" y="0"/>
                  <a:pt x="177858" y="0"/>
                </a:cubicBezTo>
                <a:lnTo>
                  <a:pt x="1765629" y="0"/>
                </a:lnTo>
                <a:cubicBezTo>
                  <a:pt x="1861369" y="0"/>
                  <a:pt x="1943392" y="68580"/>
                  <a:pt x="1943392" y="157448"/>
                </a:cubicBezTo>
                <a:lnTo>
                  <a:pt x="1943392" y="460058"/>
                </a:lnTo>
                <a:lnTo>
                  <a:pt x="2353791" y="290513"/>
                </a:lnTo>
                <a:cubicBezTo>
                  <a:pt x="2365296" y="285422"/>
                  <a:pt x="2377698" y="282670"/>
                  <a:pt x="2390277" y="282416"/>
                </a:cubicBezTo>
                <a:close/>
                <a:moveTo>
                  <a:pt x="1292737" y="986600"/>
                </a:moveTo>
                <a:cubicBezTo>
                  <a:pt x="1337879" y="959579"/>
                  <a:pt x="1352566" y="901085"/>
                  <a:pt x="1325541" y="855950"/>
                </a:cubicBezTo>
                <a:cubicBezTo>
                  <a:pt x="1317477" y="842481"/>
                  <a:pt x="1306208" y="831214"/>
                  <a:pt x="1292737" y="823151"/>
                </a:cubicBezTo>
                <a:lnTo>
                  <a:pt x="811080" y="534543"/>
                </a:lnTo>
                <a:cubicBezTo>
                  <a:pt x="765950" y="507504"/>
                  <a:pt x="707441" y="522165"/>
                  <a:pt x="680398" y="567289"/>
                </a:cubicBezTo>
                <a:cubicBezTo>
                  <a:pt x="671562" y="582032"/>
                  <a:pt x="666881" y="598890"/>
                  <a:pt x="666850" y="616077"/>
                </a:cubicBezTo>
                <a:lnTo>
                  <a:pt x="666850" y="1193483"/>
                </a:lnTo>
                <a:cubicBezTo>
                  <a:pt x="666892" y="1246088"/>
                  <a:pt x="709577" y="1288699"/>
                  <a:pt x="762190" y="1288657"/>
                </a:cubicBezTo>
                <a:cubicBezTo>
                  <a:pt x="779412" y="1288644"/>
                  <a:pt x="796308" y="1283963"/>
                  <a:pt x="811080" y="1275112"/>
                </a:cubicBezTo>
                <a:lnTo>
                  <a:pt x="1292641" y="986504"/>
                </a:lnTo>
                <a:close/>
              </a:path>
            </a:pathLst>
          </a:custGeom>
          <a:gradFill>
            <a:gsLst>
              <a:gs pos="0">
                <a:srgbClr val="FFFFFF"/>
              </a:gs>
              <a:gs pos="99999">
                <a:srgbClr val="FFFFFF">
                  <a:alpha val="80000"/>
                </a:srgbClr>
              </a:gs>
            </a:gsLst>
            <a:lin ang="5400000" scaled="1"/>
          </a:gradFill>
          <a:ln w="819" cap="flat">
            <a:noFill/>
            <a:prstDash val="solid"/>
            <a:miter/>
          </a:ln>
          <a:effectLst>
            <a:outerShdw blurRad="76200" dist="38100" dir="8100000" algn="tr" rotWithShape="0">
              <a:schemeClr val="accent1">
                <a:lumMod val="75000"/>
                <a:alpha val="40000"/>
              </a:schemeClr>
            </a:outerShdw>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626" name="任意多边形: 形状 286"/>
          <p:cNvSpPr/>
          <p:nvPr>
            <p:custDataLst>
              <p:tags r:id="rId26"/>
            </p:custDataLst>
          </p:nvPr>
        </p:nvSpPr>
        <p:spPr>
          <a:xfrm>
            <a:off x="5421150" y="3716415"/>
            <a:ext cx="1343154" cy="1343161"/>
          </a:xfrm>
          <a:custGeom>
            <a:gdLst>
              <a:gd name="connsiteX0" fmla="*/ 216236 w 216800"/>
              <a:gd name="connsiteY0" fmla="*/ 137858 h 216801"/>
              <a:gd name="connsiteX1" fmla="*/ 216004 w 216800"/>
              <a:gd name="connsiteY1" fmla="*/ 144612 h 216801"/>
              <a:gd name="connsiteX2" fmla="*/ 213679 w 216800"/>
              <a:gd name="connsiteY2" fmla="*/ 152646 h 216801"/>
              <a:gd name="connsiteX3" fmla="*/ 209726 w 216800"/>
              <a:gd name="connsiteY3" fmla="*/ 159981 h 216801"/>
              <a:gd name="connsiteX4" fmla="*/ 204611 w 216800"/>
              <a:gd name="connsiteY4" fmla="*/ 164638 h 216801"/>
              <a:gd name="connsiteX5" fmla="*/ 199728 w 216800"/>
              <a:gd name="connsiteY5" fmla="*/ 166036 h 216801"/>
              <a:gd name="connsiteX6" fmla="*/ 195078 w 216800"/>
              <a:gd name="connsiteY6" fmla="*/ 165104 h 216801"/>
              <a:gd name="connsiteX7" fmla="*/ 189265 w 216800"/>
              <a:gd name="connsiteY7" fmla="*/ 163823 h 216801"/>
              <a:gd name="connsiteX8" fmla="*/ 182173 w 216800"/>
              <a:gd name="connsiteY8" fmla="*/ 163590 h 216801"/>
              <a:gd name="connsiteX9" fmla="*/ 174966 w 216800"/>
              <a:gd name="connsiteY9" fmla="*/ 165104 h 216801"/>
              <a:gd name="connsiteX10" fmla="*/ 168804 w 216800"/>
              <a:gd name="connsiteY10" fmla="*/ 169063 h 216801"/>
              <a:gd name="connsiteX11" fmla="*/ 162293 w 216800"/>
              <a:gd name="connsiteY11" fmla="*/ 182336 h 216801"/>
              <a:gd name="connsiteX12" fmla="*/ 164386 w 216800"/>
              <a:gd name="connsiteY12" fmla="*/ 196542 h 216801"/>
              <a:gd name="connsiteX13" fmla="*/ 163688 w 216800"/>
              <a:gd name="connsiteY13" fmla="*/ 205856 h 216801"/>
              <a:gd name="connsiteX14" fmla="*/ 159271 w 216800"/>
              <a:gd name="connsiteY14" fmla="*/ 209698 h 216801"/>
              <a:gd name="connsiteX15" fmla="*/ 152644 w 216800"/>
              <a:gd name="connsiteY15" fmla="*/ 213307 h 216801"/>
              <a:gd name="connsiteX16" fmla="*/ 145087 w 216800"/>
              <a:gd name="connsiteY16" fmla="*/ 215870 h 216801"/>
              <a:gd name="connsiteX17" fmla="*/ 138112 w 216800"/>
              <a:gd name="connsiteY17" fmla="*/ 216802 h 216801"/>
              <a:gd name="connsiteX18" fmla="*/ 134159 w 216800"/>
              <a:gd name="connsiteY18" fmla="*/ 215171 h 216801"/>
              <a:gd name="connsiteX19" fmla="*/ 131602 w 216800"/>
              <a:gd name="connsiteY19" fmla="*/ 211679 h 216801"/>
              <a:gd name="connsiteX20" fmla="*/ 131369 w 216800"/>
              <a:gd name="connsiteY20" fmla="*/ 211679 h 216801"/>
              <a:gd name="connsiteX21" fmla="*/ 122650 w 216800"/>
              <a:gd name="connsiteY21" fmla="*/ 199219 h 216801"/>
              <a:gd name="connsiteX22" fmla="*/ 108350 w 216800"/>
              <a:gd name="connsiteY22" fmla="*/ 193979 h 216801"/>
              <a:gd name="connsiteX23" fmla="*/ 94051 w 216800"/>
              <a:gd name="connsiteY23" fmla="*/ 199219 h 216801"/>
              <a:gd name="connsiteX24" fmla="*/ 85099 w 216800"/>
              <a:gd name="connsiteY24" fmla="*/ 211444 h 216801"/>
              <a:gd name="connsiteX25" fmla="*/ 81611 w 216800"/>
              <a:gd name="connsiteY25" fmla="*/ 215520 h 216801"/>
              <a:gd name="connsiteX26" fmla="*/ 76496 w 216800"/>
              <a:gd name="connsiteY26" fmla="*/ 216802 h 216801"/>
              <a:gd name="connsiteX27" fmla="*/ 69172 w 216800"/>
              <a:gd name="connsiteY27" fmla="*/ 215636 h 216801"/>
              <a:gd name="connsiteX28" fmla="*/ 61034 w 216800"/>
              <a:gd name="connsiteY28" fmla="*/ 212725 h 216801"/>
              <a:gd name="connsiteX29" fmla="*/ 53710 w 216800"/>
              <a:gd name="connsiteY29" fmla="*/ 208651 h 216801"/>
              <a:gd name="connsiteX30" fmla="*/ 48827 w 216800"/>
              <a:gd name="connsiteY30" fmla="*/ 203993 h 216801"/>
              <a:gd name="connsiteX31" fmla="*/ 47548 w 216800"/>
              <a:gd name="connsiteY31" fmla="*/ 200151 h 216801"/>
              <a:gd name="connsiteX32" fmla="*/ 49292 w 216800"/>
              <a:gd name="connsiteY32" fmla="*/ 193979 h 216801"/>
              <a:gd name="connsiteX33" fmla="*/ 51268 w 216800"/>
              <a:gd name="connsiteY33" fmla="*/ 181754 h 216801"/>
              <a:gd name="connsiteX34" fmla="*/ 45339 w 216800"/>
              <a:gd name="connsiteY34" fmla="*/ 169063 h 216801"/>
              <a:gd name="connsiteX35" fmla="*/ 37434 w 216800"/>
              <a:gd name="connsiteY35" fmla="*/ 164522 h 216801"/>
              <a:gd name="connsiteX36" fmla="*/ 28598 w 216800"/>
              <a:gd name="connsiteY36" fmla="*/ 163707 h 216801"/>
              <a:gd name="connsiteX37" fmla="*/ 18600 w 216800"/>
              <a:gd name="connsiteY37" fmla="*/ 165570 h 216801"/>
              <a:gd name="connsiteX38" fmla="*/ 12090 w 216800"/>
              <a:gd name="connsiteY38" fmla="*/ 165104 h 216801"/>
              <a:gd name="connsiteX39" fmla="*/ 7323 w 216800"/>
              <a:gd name="connsiteY39" fmla="*/ 160796 h 216801"/>
              <a:gd name="connsiteX40" fmla="*/ 3371 w 216800"/>
              <a:gd name="connsiteY40" fmla="*/ 153344 h 216801"/>
              <a:gd name="connsiteX41" fmla="*/ 696 w 216800"/>
              <a:gd name="connsiteY41" fmla="*/ 144961 h 216801"/>
              <a:gd name="connsiteX42" fmla="*/ 231 w 216800"/>
              <a:gd name="connsiteY42" fmla="*/ 137858 h 216801"/>
              <a:gd name="connsiteX43" fmla="*/ 4882 w 216800"/>
              <a:gd name="connsiteY43" fmla="*/ 131338 h 216801"/>
              <a:gd name="connsiteX44" fmla="*/ 17437 w 216800"/>
              <a:gd name="connsiteY44" fmla="*/ 122140 h 216801"/>
              <a:gd name="connsiteX45" fmla="*/ 23018 w 216800"/>
              <a:gd name="connsiteY45" fmla="*/ 107818 h 216801"/>
              <a:gd name="connsiteX46" fmla="*/ 17437 w 216800"/>
              <a:gd name="connsiteY46" fmla="*/ 93613 h 216801"/>
              <a:gd name="connsiteX47" fmla="*/ 4882 w 216800"/>
              <a:gd name="connsiteY47" fmla="*/ 84764 h 216801"/>
              <a:gd name="connsiteX48" fmla="*/ 1394 w 216800"/>
              <a:gd name="connsiteY48" fmla="*/ 81388 h 216801"/>
              <a:gd name="connsiteX49" fmla="*/ -1 w 216800"/>
              <a:gd name="connsiteY49" fmla="*/ 75915 h 216801"/>
              <a:gd name="connsiteX50" fmla="*/ 929 w 216800"/>
              <a:gd name="connsiteY50" fmla="*/ 69162 h 216801"/>
              <a:gd name="connsiteX51" fmla="*/ 3371 w 216800"/>
              <a:gd name="connsiteY51" fmla="*/ 61943 h 216801"/>
              <a:gd name="connsiteX52" fmla="*/ 6858 w 216800"/>
              <a:gd name="connsiteY52" fmla="*/ 55539 h 216801"/>
              <a:gd name="connsiteX53" fmla="*/ 11160 w 216800"/>
              <a:gd name="connsiteY53" fmla="*/ 51231 h 216801"/>
              <a:gd name="connsiteX54" fmla="*/ 14764 w 216800"/>
              <a:gd name="connsiteY54" fmla="*/ 50300 h 216801"/>
              <a:gd name="connsiteX55" fmla="*/ 18600 w 216800"/>
              <a:gd name="connsiteY55" fmla="*/ 51231 h 216801"/>
              <a:gd name="connsiteX56" fmla="*/ 33132 w 216800"/>
              <a:gd name="connsiteY56" fmla="*/ 52978 h 216801"/>
              <a:gd name="connsiteX57" fmla="*/ 46502 w 216800"/>
              <a:gd name="connsiteY57" fmla="*/ 46341 h 216801"/>
              <a:gd name="connsiteX58" fmla="*/ 50571 w 216800"/>
              <a:gd name="connsiteY58" fmla="*/ 39471 h 216801"/>
              <a:gd name="connsiteX59" fmla="*/ 52198 w 216800"/>
              <a:gd name="connsiteY59" fmla="*/ 31437 h 216801"/>
              <a:gd name="connsiteX60" fmla="*/ 52198 w 216800"/>
              <a:gd name="connsiteY60" fmla="*/ 24218 h 216801"/>
              <a:gd name="connsiteX61" fmla="*/ 51617 w 216800"/>
              <a:gd name="connsiteY61" fmla="*/ 19561 h 216801"/>
              <a:gd name="connsiteX62" fmla="*/ 50803 w 216800"/>
              <a:gd name="connsiteY62" fmla="*/ 16301 h 216801"/>
              <a:gd name="connsiteX63" fmla="*/ 51152 w 216800"/>
              <a:gd name="connsiteY63" fmla="*/ 13041 h 216801"/>
              <a:gd name="connsiteX64" fmla="*/ 56151 w 216800"/>
              <a:gd name="connsiteY64" fmla="*/ 7335 h 216801"/>
              <a:gd name="connsiteX65" fmla="*/ 63940 w 216800"/>
              <a:gd name="connsiteY65" fmla="*/ 3260 h 216801"/>
              <a:gd name="connsiteX66" fmla="*/ 72078 w 216800"/>
              <a:gd name="connsiteY66" fmla="*/ 815 h 216801"/>
              <a:gd name="connsiteX67" fmla="*/ 78356 w 216800"/>
              <a:gd name="connsiteY67" fmla="*/ 0 h 216801"/>
              <a:gd name="connsiteX68" fmla="*/ 83123 w 216800"/>
              <a:gd name="connsiteY68" fmla="*/ 1980 h 216801"/>
              <a:gd name="connsiteX69" fmla="*/ 85564 w 216800"/>
              <a:gd name="connsiteY69" fmla="*/ 6055 h 216801"/>
              <a:gd name="connsiteX70" fmla="*/ 93934 w 216800"/>
              <a:gd name="connsiteY70" fmla="*/ 17116 h 216801"/>
              <a:gd name="connsiteX71" fmla="*/ 107653 w 216800"/>
              <a:gd name="connsiteY71" fmla="*/ 21890 h 216801"/>
              <a:gd name="connsiteX72" fmla="*/ 122069 w 216800"/>
              <a:gd name="connsiteY72" fmla="*/ 17349 h 216801"/>
              <a:gd name="connsiteX73" fmla="*/ 130904 w 216800"/>
              <a:gd name="connsiteY73" fmla="*/ 5822 h 216801"/>
              <a:gd name="connsiteX74" fmla="*/ 133811 w 216800"/>
              <a:gd name="connsiteY74" fmla="*/ 1980 h 216801"/>
              <a:gd name="connsiteX75" fmla="*/ 137879 w 216800"/>
              <a:gd name="connsiteY75" fmla="*/ 0 h 216801"/>
              <a:gd name="connsiteX76" fmla="*/ 144971 w 216800"/>
              <a:gd name="connsiteY76" fmla="*/ 931 h 216801"/>
              <a:gd name="connsiteX77" fmla="*/ 152528 w 216800"/>
              <a:gd name="connsiteY77" fmla="*/ 3493 h 216801"/>
              <a:gd name="connsiteX78" fmla="*/ 159387 w 216800"/>
              <a:gd name="connsiteY78" fmla="*/ 7685 h 216801"/>
              <a:gd name="connsiteX79" fmla="*/ 164386 w 216800"/>
              <a:gd name="connsiteY79" fmla="*/ 13273 h 216801"/>
              <a:gd name="connsiteX80" fmla="*/ 165083 w 216800"/>
              <a:gd name="connsiteY80" fmla="*/ 17349 h 216801"/>
              <a:gd name="connsiteX81" fmla="*/ 164153 w 216800"/>
              <a:gd name="connsiteY81" fmla="*/ 20493 h 216801"/>
              <a:gd name="connsiteX82" fmla="*/ 162293 w 216800"/>
              <a:gd name="connsiteY82" fmla="*/ 34697 h 216801"/>
              <a:gd name="connsiteX83" fmla="*/ 169036 w 216800"/>
              <a:gd name="connsiteY83" fmla="*/ 47738 h 216801"/>
              <a:gd name="connsiteX84" fmla="*/ 182755 w 216800"/>
              <a:gd name="connsiteY84" fmla="*/ 53909 h 216801"/>
              <a:gd name="connsiteX85" fmla="*/ 197869 w 216800"/>
              <a:gd name="connsiteY85" fmla="*/ 51231 h 216801"/>
              <a:gd name="connsiteX86" fmla="*/ 202402 w 216800"/>
              <a:gd name="connsiteY86" fmla="*/ 50300 h 216801"/>
              <a:gd name="connsiteX87" fmla="*/ 206935 w 216800"/>
              <a:gd name="connsiteY87" fmla="*/ 52395 h 216801"/>
              <a:gd name="connsiteX88" fmla="*/ 213097 w 216800"/>
              <a:gd name="connsiteY88" fmla="*/ 62292 h 216801"/>
              <a:gd name="connsiteX89" fmla="*/ 216701 w 216800"/>
              <a:gd name="connsiteY89" fmla="*/ 75682 h 216801"/>
              <a:gd name="connsiteX90" fmla="*/ 215424 w 216800"/>
              <a:gd name="connsiteY90" fmla="*/ 81853 h 216801"/>
              <a:gd name="connsiteX91" fmla="*/ 211818 w 216800"/>
              <a:gd name="connsiteY91" fmla="*/ 84764 h 216801"/>
              <a:gd name="connsiteX92" fmla="*/ 199496 w 216800"/>
              <a:gd name="connsiteY92" fmla="*/ 93730 h 216801"/>
              <a:gd name="connsiteX93" fmla="*/ 194380 w 216800"/>
              <a:gd name="connsiteY93" fmla="*/ 108284 h 216801"/>
              <a:gd name="connsiteX94" fmla="*/ 198681 w 216800"/>
              <a:gd name="connsiteY94" fmla="*/ 122140 h 216801"/>
              <a:gd name="connsiteX95" fmla="*/ 209959 w 216800"/>
              <a:gd name="connsiteY95" fmla="*/ 130639 h 216801"/>
              <a:gd name="connsiteX96" fmla="*/ 212748 w 216800"/>
              <a:gd name="connsiteY96" fmla="*/ 132502 h 216801"/>
              <a:gd name="connsiteX97" fmla="*/ 216236 w 216800"/>
              <a:gd name="connsiteY97" fmla="*/ 137858 h 216801"/>
              <a:gd name="connsiteX98" fmla="*/ 108118 w 216800"/>
              <a:gd name="connsiteY98" fmla="*/ 158816 h 216801"/>
              <a:gd name="connsiteX99" fmla="*/ 127881 w 216800"/>
              <a:gd name="connsiteY99" fmla="*/ 154858 h 216801"/>
              <a:gd name="connsiteX100" fmla="*/ 144041 w 216800"/>
              <a:gd name="connsiteY100" fmla="*/ 143913 h 216801"/>
              <a:gd name="connsiteX101" fmla="*/ 154853 w 216800"/>
              <a:gd name="connsiteY101" fmla="*/ 127729 h 216801"/>
              <a:gd name="connsiteX102" fmla="*/ 158805 w 216800"/>
              <a:gd name="connsiteY102" fmla="*/ 108051 h 216801"/>
              <a:gd name="connsiteX103" fmla="*/ 154853 w 216800"/>
              <a:gd name="connsiteY103" fmla="*/ 88374 h 216801"/>
              <a:gd name="connsiteX104" fmla="*/ 144041 w 216800"/>
              <a:gd name="connsiteY104" fmla="*/ 72306 h 216801"/>
              <a:gd name="connsiteX105" fmla="*/ 127881 w 216800"/>
              <a:gd name="connsiteY105" fmla="*/ 61477 h 216801"/>
              <a:gd name="connsiteX106" fmla="*/ 108118 w 216800"/>
              <a:gd name="connsiteY106" fmla="*/ 57519 h 216801"/>
              <a:gd name="connsiteX107" fmla="*/ 88470 w 216800"/>
              <a:gd name="connsiteY107" fmla="*/ 61477 h 216801"/>
              <a:gd name="connsiteX108" fmla="*/ 72427 w 216800"/>
              <a:gd name="connsiteY108" fmla="*/ 72306 h 216801"/>
              <a:gd name="connsiteX109" fmla="*/ 61615 w 216800"/>
              <a:gd name="connsiteY109" fmla="*/ 88374 h 216801"/>
              <a:gd name="connsiteX110" fmla="*/ 57662 w 216800"/>
              <a:gd name="connsiteY110" fmla="*/ 108051 h 216801"/>
              <a:gd name="connsiteX111" fmla="*/ 61615 w 216800"/>
              <a:gd name="connsiteY111" fmla="*/ 127729 h 216801"/>
              <a:gd name="connsiteX112" fmla="*/ 72427 w 216800"/>
              <a:gd name="connsiteY112" fmla="*/ 143913 h 216801"/>
              <a:gd name="connsiteX113" fmla="*/ 88470 w 216800"/>
              <a:gd name="connsiteY113" fmla="*/ 154858 h 216801"/>
              <a:gd name="connsiteX114" fmla="*/ 108118 w 216800"/>
              <a:gd name="connsiteY114" fmla="*/ 158816 h 2168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Lst>
            <a:rect l="l" t="t" r="r" b="b"/>
            <a:pathLst>
              <a:path w="216800" h="216801">
                <a:moveTo>
                  <a:pt x="216236" y="137858"/>
                </a:moveTo>
                <a:cubicBezTo>
                  <a:pt x="216547" y="139721"/>
                  <a:pt x="216471" y="141972"/>
                  <a:pt x="216004" y="144612"/>
                </a:cubicBezTo>
                <a:cubicBezTo>
                  <a:pt x="215539" y="147251"/>
                  <a:pt x="214765" y="149929"/>
                  <a:pt x="213679" y="152646"/>
                </a:cubicBezTo>
                <a:cubicBezTo>
                  <a:pt x="212594" y="155362"/>
                  <a:pt x="211277" y="157808"/>
                  <a:pt x="209726" y="159981"/>
                </a:cubicBezTo>
                <a:cubicBezTo>
                  <a:pt x="208175" y="162154"/>
                  <a:pt x="206470" y="163707"/>
                  <a:pt x="204611" y="164638"/>
                </a:cubicBezTo>
                <a:cubicBezTo>
                  <a:pt x="202750" y="165570"/>
                  <a:pt x="201123" y="166036"/>
                  <a:pt x="199728" y="166036"/>
                </a:cubicBezTo>
                <a:cubicBezTo>
                  <a:pt x="198334" y="166036"/>
                  <a:pt x="196783" y="165725"/>
                  <a:pt x="195078" y="165104"/>
                </a:cubicBezTo>
                <a:cubicBezTo>
                  <a:pt x="193527" y="164638"/>
                  <a:pt x="191589" y="164211"/>
                  <a:pt x="189265" y="163823"/>
                </a:cubicBezTo>
                <a:cubicBezTo>
                  <a:pt x="186939" y="163435"/>
                  <a:pt x="184575" y="163358"/>
                  <a:pt x="182173" y="163590"/>
                </a:cubicBezTo>
                <a:cubicBezTo>
                  <a:pt x="179771" y="163823"/>
                  <a:pt x="177368" y="164328"/>
                  <a:pt x="174966" y="165104"/>
                </a:cubicBezTo>
                <a:cubicBezTo>
                  <a:pt x="172563" y="165880"/>
                  <a:pt x="170509" y="167200"/>
                  <a:pt x="168804" y="169063"/>
                </a:cubicBezTo>
                <a:cubicBezTo>
                  <a:pt x="165083" y="172944"/>
                  <a:pt x="162913" y="177369"/>
                  <a:pt x="162293" y="182336"/>
                </a:cubicBezTo>
                <a:cubicBezTo>
                  <a:pt x="161673" y="187303"/>
                  <a:pt x="162371" y="192039"/>
                  <a:pt x="164386" y="196542"/>
                </a:cubicBezTo>
                <a:cubicBezTo>
                  <a:pt x="165936" y="199645"/>
                  <a:pt x="165704" y="202751"/>
                  <a:pt x="163688" y="205856"/>
                </a:cubicBezTo>
                <a:cubicBezTo>
                  <a:pt x="162758" y="207098"/>
                  <a:pt x="161286" y="208380"/>
                  <a:pt x="159271" y="209698"/>
                </a:cubicBezTo>
                <a:cubicBezTo>
                  <a:pt x="157255" y="211018"/>
                  <a:pt x="155046" y="212221"/>
                  <a:pt x="152644" y="213307"/>
                </a:cubicBezTo>
                <a:cubicBezTo>
                  <a:pt x="150241" y="214395"/>
                  <a:pt x="147722" y="215249"/>
                  <a:pt x="145087" y="215870"/>
                </a:cubicBezTo>
                <a:cubicBezTo>
                  <a:pt x="142452" y="216491"/>
                  <a:pt x="140127" y="216802"/>
                  <a:pt x="138112" y="216802"/>
                </a:cubicBezTo>
                <a:cubicBezTo>
                  <a:pt x="136717" y="216802"/>
                  <a:pt x="135399" y="216257"/>
                  <a:pt x="134159" y="215171"/>
                </a:cubicBezTo>
                <a:cubicBezTo>
                  <a:pt x="132919" y="214085"/>
                  <a:pt x="132067" y="212919"/>
                  <a:pt x="131602" y="211679"/>
                </a:cubicBezTo>
                <a:lnTo>
                  <a:pt x="131369" y="211679"/>
                </a:lnTo>
                <a:cubicBezTo>
                  <a:pt x="129664" y="206866"/>
                  <a:pt x="126757" y="202712"/>
                  <a:pt x="122650" y="199219"/>
                </a:cubicBezTo>
                <a:cubicBezTo>
                  <a:pt x="118542" y="195727"/>
                  <a:pt x="113775" y="193979"/>
                  <a:pt x="108350" y="193979"/>
                </a:cubicBezTo>
                <a:cubicBezTo>
                  <a:pt x="103080" y="193979"/>
                  <a:pt x="98313" y="195727"/>
                  <a:pt x="94051" y="199219"/>
                </a:cubicBezTo>
                <a:cubicBezTo>
                  <a:pt x="89788" y="202712"/>
                  <a:pt x="86804" y="206788"/>
                  <a:pt x="85099" y="211444"/>
                </a:cubicBezTo>
                <a:cubicBezTo>
                  <a:pt x="84324" y="213307"/>
                  <a:pt x="83161" y="214667"/>
                  <a:pt x="81611" y="215520"/>
                </a:cubicBezTo>
                <a:cubicBezTo>
                  <a:pt x="80061" y="216374"/>
                  <a:pt x="78356" y="216802"/>
                  <a:pt x="76496" y="216802"/>
                </a:cubicBezTo>
                <a:cubicBezTo>
                  <a:pt x="74326" y="216802"/>
                  <a:pt x="71884" y="216413"/>
                  <a:pt x="69172" y="215636"/>
                </a:cubicBezTo>
                <a:cubicBezTo>
                  <a:pt x="66459" y="214860"/>
                  <a:pt x="63746" y="213889"/>
                  <a:pt x="61034" y="212725"/>
                </a:cubicBezTo>
                <a:cubicBezTo>
                  <a:pt x="58321" y="211561"/>
                  <a:pt x="55879" y="210204"/>
                  <a:pt x="53710" y="208651"/>
                </a:cubicBezTo>
                <a:cubicBezTo>
                  <a:pt x="51540" y="207098"/>
                  <a:pt x="49912" y="205546"/>
                  <a:pt x="48827" y="203993"/>
                </a:cubicBezTo>
                <a:cubicBezTo>
                  <a:pt x="48052" y="202907"/>
                  <a:pt x="47625" y="201626"/>
                  <a:pt x="47548" y="200151"/>
                </a:cubicBezTo>
                <a:cubicBezTo>
                  <a:pt x="47471" y="198676"/>
                  <a:pt x="48052" y="196620"/>
                  <a:pt x="49292" y="193979"/>
                </a:cubicBezTo>
                <a:cubicBezTo>
                  <a:pt x="50997" y="190409"/>
                  <a:pt x="51656" y="186334"/>
                  <a:pt x="51268" y="181754"/>
                </a:cubicBezTo>
                <a:cubicBezTo>
                  <a:pt x="50881" y="177174"/>
                  <a:pt x="48904" y="172944"/>
                  <a:pt x="45339" y="169063"/>
                </a:cubicBezTo>
                <a:cubicBezTo>
                  <a:pt x="43169" y="166734"/>
                  <a:pt x="40534" y="165220"/>
                  <a:pt x="37434" y="164522"/>
                </a:cubicBezTo>
                <a:cubicBezTo>
                  <a:pt x="34334" y="163823"/>
                  <a:pt x="31388" y="163551"/>
                  <a:pt x="28598" y="163707"/>
                </a:cubicBezTo>
                <a:cubicBezTo>
                  <a:pt x="25343" y="163862"/>
                  <a:pt x="22010" y="164483"/>
                  <a:pt x="18600" y="165570"/>
                </a:cubicBezTo>
                <a:cubicBezTo>
                  <a:pt x="16430" y="166191"/>
                  <a:pt x="14260" y="166036"/>
                  <a:pt x="12090" y="165104"/>
                </a:cubicBezTo>
                <a:cubicBezTo>
                  <a:pt x="10385" y="164483"/>
                  <a:pt x="8796" y="163047"/>
                  <a:pt x="7323" y="160796"/>
                </a:cubicBezTo>
                <a:cubicBezTo>
                  <a:pt x="5851" y="158545"/>
                  <a:pt x="4533" y="156061"/>
                  <a:pt x="3371" y="153344"/>
                </a:cubicBezTo>
                <a:cubicBezTo>
                  <a:pt x="2208" y="150627"/>
                  <a:pt x="1317" y="147833"/>
                  <a:pt x="696" y="144961"/>
                </a:cubicBezTo>
                <a:cubicBezTo>
                  <a:pt x="77" y="142089"/>
                  <a:pt x="-79" y="139721"/>
                  <a:pt x="231" y="137858"/>
                </a:cubicBezTo>
                <a:cubicBezTo>
                  <a:pt x="696" y="134443"/>
                  <a:pt x="2246" y="132270"/>
                  <a:pt x="4882" y="131338"/>
                </a:cubicBezTo>
                <a:cubicBezTo>
                  <a:pt x="9532" y="129475"/>
                  <a:pt x="13717" y="126409"/>
                  <a:pt x="17437" y="122140"/>
                </a:cubicBezTo>
                <a:cubicBezTo>
                  <a:pt x="21158" y="117870"/>
                  <a:pt x="23018" y="113097"/>
                  <a:pt x="23018" y="107818"/>
                </a:cubicBezTo>
                <a:cubicBezTo>
                  <a:pt x="23018" y="102385"/>
                  <a:pt x="21158" y="97650"/>
                  <a:pt x="17437" y="93613"/>
                </a:cubicBezTo>
                <a:cubicBezTo>
                  <a:pt x="13717" y="89577"/>
                  <a:pt x="9532" y="86627"/>
                  <a:pt x="4882" y="84764"/>
                </a:cubicBezTo>
                <a:cubicBezTo>
                  <a:pt x="3487" y="84299"/>
                  <a:pt x="2324" y="83173"/>
                  <a:pt x="1394" y="81388"/>
                </a:cubicBezTo>
                <a:cubicBezTo>
                  <a:pt x="464" y="79602"/>
                  <a:pt x="-1" y="77778"/>
                  <a:pt x="-1" y="75915"/>
                </a:cubicBezTo>
                <a:cubicBezTo>
                  <a:pt x="-1" y="73897"/>
                  <a:pt x="309" y="71646"/>
                  <a:pt x="929" y="69162"/>
                </a:cubicBezTo>
                <a:cubicBezTo>
                  <a:pt x="1549" y="66678"/>
                  <a:pt x="2363" y="64272"/>
                  <a:pt x="3371" y="61943"/>
                </a:cubicBezTo>
                <a:cubicBezTo>
                  <a:pt x="4378" y="59615"/>
                  <a:pt x="5541" y="57480"/>
                  <a:pt x="6858" y="55539"/>
                </a:cubicBezTo>
                <a:cubicBezTo>
                  <a:pt x="8176" y="53599"/>
                  <a:pt x="9609" y="52163"/>
                  <a:pt x="11160" y="51231"/>
                </a:cubicBezTo>
                <a:cubicBezTo>
                  <a:pt x="12400" y="50455"/>
                  <a:pt x="13601" y="50144"/>
                  <a:pt x="14764" y="50300"/>
                </a:cubicBezTo>
                <a:cubicBezTo>
                  <a:pt x="15926" y="50455"/>
                  <a:pt x="17205" y="50765"/>
                  <a:pt x="18600" y="51231"/>
                </a:cubicBezTo>
                <a:cubicBezTo>
                  <a:pt x="23250" y="53094"/>
                  <a:pt x="28094" y="53676"/>
                  <a:pt x="33132" y="52978"/>
                </a:cubicBezTo>
                <a:cubicBezTo>
                  <a:pt x="38170" y="52279"/>
                  <a:pt x="42626" y="50067"/>
                  <a:pt x="46502" y="46341"/>
                </a:cubicBezTo>
                <a:cubicBezTo>
                  <a:pt x="48362" y="44478"/>
                  <a:pt x="49718" y="42188"/>
                  <a:pt x="50571" y="39471"/>
                </a:cubicBezTo>
                <a:cubicBezTo>
                  <a:pt x="51423" y="36754"/>
                  <a:pt x="51966" y="34076"/>
                  <a:pt x="52198" y="31437"/>
                </a:cubicBezTo>
                <a:cubicBezTo>
                  <a:pt x="52431" y="28798"/>
                  <a:pt x="52431" y="26392"/>
                  <a:pt x="52198" y="24218"/>
                </a:cubicBezTo>
                <a:cubicBezTo>
                  <a:pt x="51966" y="22045"/>
                  <a:pt x="51772" y="20493"/>
                  <a:pt x="51617" y="19561"/>
                </a:cubicBezTo>
                <a:cubicBezTo>
                  <a:pt x="51307" y="18630"/>
                  <a:pt x="51036" y="17543"/>
                  <a:pt x="50803" y="16301"/>
                </a:cubicBezTo>
                <a:cubicBezTo>
                  <a:pt x="50571" y="15059"/>
                  <a:pt x="50687" y="13972"/>
                  <a:pt x="51152" y="13041"/>
                </a:cubicBezTo>
                <a:cubicBezTo>
                  <a:pt x="52082" y="10867"/>
                  <a:pt x="53748" y="8966"/>
                  <a:pt x="56151" y="7335"/>
                </a:cubicBezTo>
                <a:cubicBezTo>
                  <a:pt x="58554" y="5705"/>
                  <a:pt x="61150" y="4347"/>
                  <a:pt x="63940" y="3260"/>
                </a:cubicBezTo>
                <a:cubicBezTo>
                  <a:pt x="66730" y="2173"/>
                  <a:pt x="69443" y="1358"/>
                  <a:pt x="72078" y="815"/>
                </a:cubicBezTo>
                <a:cubicBezTo>
                  <a:pt x="74713" y="272"/>
                  <a:pt x="76806" y="0"/>
                  <a:pt x="78356" y="0"/>
                </a:cubicBezTo>
                <a:cubicBezTo>
                  <a:pt x="80371" y="0"/>
                  <a:pt x="81960" y="660"/>
                  <a:pt x="83123" y="1980"/>
                </a:cubicBezTo>
                <a:cubicBezTo>
                  <a:pt x="84285" y="3299"/>
                  <a:pt x="85099" y="4658"/>
                  <a:pt x="85564" y="6055"/>
                </a:cubicBezTo>
                <a:cubicBezTo>
                  <a:pt x="87269" y="10246"/>
                  <a:pt x="90059" y="13933"/>
                  <a:pt x="93934" y="17116"/>
                </a:cubicBezTo>
                <a:cubicBezTo>
                  <a:pt x="97810" y="20298"/>
                  <a:pt x="102382" y="21890"/>
                  <a:pt x="107653" y="21890"/>
                </a:cubicBezTo>
                <a:cubicBezTo>
                  <a:pt x="113078" y="21890"/>
                  <a:pt x="117883" y="20376"/>
                  <a:pt x="122069" y="17349"/>
                </a:cubicBezTo>
                <a:cubicBezTo>
                  <a:pt x="126254" y="14322"/>
                  <a:pt x="129199" y="10479"/>
                  <a:pt x="130904" y="5822"/>
                </a:cubicBezTo>
                <a:cubicBezTo>
                  <a:pt x="131524" y="4580"/>
                  <a:pt x="132493" y="3299"/>
                  <a:pt x="133811" y="1980"/>
                </a:cubicBezTo>
                <a:cubicBezTo>
                  <a:pt x="135128" y="660"/>
                  <a:pt x="136484" y="0"/>
                  <a:pt x="137879" y="0"/>
                </a:cubicBezTo>
                <a:cubicBezTo>
                  <a:pt x="140049" y="0"/>
                  <a:pt x="142413" y="311"/>
                  <a:pt x="144971" y="931"/>
                </a:cubicBezTo>
                <a:cubicBezTo>
                  <a:pt x="147529" y="1553"/>
                  <a:pt x="150047" y="2406"/>
                  <a:pt x="152528" y="3493"/>
                </a:cubicBezTo>
                <a:cubicBezTo>
                  <a:pt x="155008" y="4580"/>
                  <a:pt x="157294" y="5977"/>
                  <a:pt x="159387" y="7685"/>
                </a:cubicBezTo>
                <a:cubicBezTo>
                  <a:pt x="161480" y="9392"/>
                  <a:pt x="163146" y="11255"/>
                  <a:pt x="164386" y="13273"/>
                </a:cubicBezTo>
                <a:cubicBezTo>
                  <a:pt x="165161" y="14515"/>
                  <a:pt x="165393" y="15874"/>
                  <a:pt x="165083" y="17349"/>
                </a:cubicBezTo>
                <a:cubicBezTo>
                  <a:pt x="164774" y="18824"/>
                  <a:pt x="164463" y="19871"/>
                  <a:pt x="164153" y="20493"/>
                </a:cubicBezTo>
                <a:cubicBezTo>
                  <a:pt x="162138" y="24995"/>
                  <a:pt x="161518" y="29730"/>
                  <a:pt x="162293" y="34697"/>
                </a:cubicBezTo>
                <a:cubicBezTo>
                  <a:pt x="163068" y="39665"/>
                  <a:pt x="165316" y="44012"/>
                  <a:pt x="169036" y="47738"/>
                </a:cubicBezTo>
                <a:cubicBezTo>
                  <a:pt x="172756" y="51464"/>
                  <a:pt x="177329" y="53521"/>
                  <a:pt x="182755" y="53909"/>
                </a:cubicBezTo>
                <a:cubicBezTo>
                  <a:pt x="188179" y="54297"/>
                  <a:pt x="193218" y="53404"/>
                  <a:pt x="197869" y="51231"/>
                </a:cubicBezTo>
                <a:cubicBezTo>
                  <a:pt x="199107" y="50455"/>
                  <a:pt x="200619" y="50144"/>
                  <a:pt x="202402" y="50300"/>
                </a:cubicBezTo>
                <a:cubicBezTo>
                  <a:pt x="204185" y="50455"/>
                  <a:pt x="205695" y="51154"/>
                  <a:pt x="206935" y="52395"/>
                </a:cubicBezTo>
                <a:cubicBezTo>
                  <a:pt x="209261" y="54569"/>
                  <a:pt x="211314" y="57868"/>
                  <a:pt x="213097" y="62292"/>
                </a:cubicBezTo>
                <a:cubicBezTo>
                  <a:pt x="214881" y="66717"/>
                  <a:pt x="216082" y="71180"/>
                  <a:pt x="216701" y="75682"/>
                </a:cubicBezTo>
                <a:cubicBezTo>
                  <a:pt x="217012" y="78321"/>
                  <a:pt x="216586" y="80379"/>
                  <a:pt x="215424" y="81853"/>
                </a:cubicBezTo>
                <a:cubicBezTo>
                  <a:pt x="214260" y="83328"/>
                  <a:pt x="213058" y="84299"/>
                  <a:pt x="211818" y="84764"/>
                </a:cubicBezTo>
                <a:cubicBezTo>
                  <a:pt x="207013" y="86472"/>
                  <a:pt x="202906" y="89461"/>
                  <a:pt x="199496" y="93730"/>
                </a:cubicBezTo>
                <a:cubicBezTo>
                  <a:pt x="196085" y="97999"/>
                  <a:pt x="194380" y="102850"/>
                  <a:pt x="194380" y="108284"/>
                </a:cubicBezTo>
                <a:cubicBezTo>
                  <a:pt x="194380" y="113563"/>
                  <a:pt x="195814" y="118181"/>
                  <a:pt x="198681" y="122140"/>
                </a:cubicBezTo>
                <a:cubicBezTo>
                  <a:pt x="201548" y="126098"/>
                  <a:pt x="205308" y="128932"/>
                  <a:pt x="209959" y="130639"/>
                </a:cubicBezTo>
                <a:cubicBezTo>
                  <a:pt x="211043" y="131261"/>
                  <a:pt x="211974" y="131881"/>
                  <a:pt x="212748" y="132502"/>
                </a:cubicBezTo>
                <a:cubicBezTo>
                  <a:pt x="214453" y="133900"/>
                  <a:pt x="215617" y="135685"/>
                  <a:pt x="216236" y="137858"/>
                </a:cubicBezTo>
                <a:close/>
                <a:moveTo>
                  <a:pt x="108118" y="158816"/>
                </a:moveTo>
                <a:cubicBezTo>
                  <a:pt x="115093" y="158816"/>
                  <a:pt x="121681" y="157497"/>
                  <a:pt x="127881" y="154858"/>
                </a:cubicBezTo>
                <a:cubicBezTo>
                  <a:pt x="134082" y="152219"/>
                  <a:pt x="139468" y="148570"/>
                  <a:pt x="144041" y="143913"/>
                </a:cubicBezTo>
                <a:cubicBezTo>
                  <a:pt x="148614" y="139256"/>
                  <a:pt x="152218" y="133861"/>
                  <a:pt x="154853" y="127729"/>
                </a:cubicBezTo>
                <a:cubicBezTo>
                  <a:pt x="157488" y="121596"/>
                  <a:pt x="158805" y="115037"/>
                  <a:pt x="158805" y="108051"/>
                </a:cubicBezTo>
                <a:cubicBezTo>
                  <a:pt x="158805" y="101065"/>
                  <a:pt x="157488" y="94506"/>
                  <a:pt x="154853" y="88374"/>
                </a:cubicBezTo>
                <a:cubicBezTo>
                  <a:pt x="152218" y="82242"/>
                  <a:pt x="148614" y="76886"/>
                  <a:pt x="144041" y="72306"/>
                </a:cubicBezTo>
                <a:cubicBezTo>
                  <a:pt x="139468" y="67726"/>
                  <a:pt x="134082" y="64116"/>
                  <a:pt x="127881" y="61477"/>
                </a:cubicBezTo>
                <a:cubicBezTo>
                  <a:pt x="121681" y="58838"/>
                  <a:pt x="115093" y="57519"/>
                  <a:pt x="108118" y="57519"/>
                </a:cubicBezTo>
                <a:cubicBezTo>
                  <a:pt x="101142" y="57519"/>
                  <a:pt x="94593" y="58838"/>
                  <a:pt x="88470" y="61477"/>
                </a:cubicBezTo>
                <a:cubicBezTo>
                  <a:pt x="82348" y="64116"/>
                  <a:pt x="77000" y="67726"/>
                  <a:pt x="72427" y="72306"/>
                </a:cubicBezTo>
                <a:cubicBezTo>
                  <a:pt x="67854" y="76886"/>
                  <a:pt x="64250" y="82242"/>
                  <a:pt x="61615" y="88374"/>
                </a:cubicBezTo>
                <a:cubicBezTo>
                  <a:pt x="58980" y="94506"/>
                  <a:pt x="57662" y="101065"/>
                  <a:pt x="57662" y="108051"/>
                </a:cubicBezTo>
                <a:cubicBezTo>
                  <a:pt x="57662" y="115037"/>
                  <a:pt x="58980" y="121596"/>
                  <a:pt x="61615" y="127729"/>
                </a:cubicBezTo>
                <a:cubicBezTo>
                  <a:pt x="64250" y="133861"/>
                  <a:pt x="67854" y="139256"/>
                  <a:pt x="72427" y="143913"/>
                </a:cubicBezTo>
                <a:cubicBezTo>
                  <a:pt x="77000" y="148570"/>
                  <a:pt x="82348" y="152219"/>
                  <a:pt x="88470" y="154858"/>
                </a:cubicBezTo>
                <a:cubicBezTo>
                  <a:pt x="94593" y="157497"/>
                  <a:pt x="101142" y="158816"/>
                  <a:pt x="108118" y="158816"/>
                </a:cubicBezTo>
                <a:close/>
              </a:path>
            </a:pathLst>
          </a:custGeom>
          <a:gradFill flip="none" rotWithShape="1">
            <a:gsLst>
              <a:gs pos="0">
                <a:schemeClr val="accent1">
                  <a:lumMod val="20000"/>
                  <a:lumOff val="80000"/>
                </a:schemeClr>
              </a:gs>
              <a:gs pos="40000">
                <a:schemeClr val="accent1">
                  <a:lumMod val="60000"/>
                  <a:lumOff val="40000"/>
                </a:schemeClr>
              </a:gs>
              <a:gs pos="64000">
                <a:schemeClr val="accent1"/>
              </a:gs>
              <a:gs pos="92000">
                <a:schemeClr val="accent1">
                  <a:lumMod val="75000"/>
                </a:schemeClr>
              </a:gs>
            </a:gsLst>
            <a:lin ang="2700000" scaled="1"/>
          </a:gradFill>
          <a:ln w="7495" cap="flat">
            <a:noFill/>
            <a:prstDash val="solid"/>
            <a:miter/>
          </a:ln>
          <a:effectLst>
            <a:outerShdw blurRad="215900" sx="102000" sy="102000" algn="ctr" rotWithShape="0">
              <a:schemeClr val="accent1">
                <a:alpha val="40000"/>
              </a:schemeClr>
            </a:outerShdw>
          </a:effectLst>
          <a:scene3d>
            <a:camera prst="isometricOffAxis2Left"/>
            <a:lightRig rig="threePt" dir="t">
              <a:rot lat="0" lon="0" rev="10800000"/>
            </a:lightRig>
          </a:scene3d>
          <a:sp3d extrusionH="203200"/>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628" name="正文"/>
          <p:cNvSpPr txBox="1"/>
          <p:nvPr>
            <p:custDataLst>
              <p:tags r:id="rId27"/>
            </p:custDataLst>
          </p:nvPr>
        </p:nvSpPr>
        <p:spPr>
          <a:xfrm>
            <a:off x="608400" y="3788960"/>
            <a:ext cx="2158097" cy="80887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30000"/>
              </a:lnSpc>
            </a:pPr>
            <a:r>
              <a:rPr lang="zh-CN" altLang="en-US" sz="1200" spc="150">
                <a:solidFill>
                  <a:schemeClr val="tx1">
                    <a:lumMod val="65000"/>
                    <a:lumOff val="35000"/>
                  </a:schemeClr>
                </a:solidFill>
                <a:latin typeface="+mn-ea"/>
                <a:sym typeface="+mn-ea"/>
              </a:rPr>
              <a:t>喷发柱：由火山气体和岩浆组成的柱状结构</a:t>
            </a:r>
            <a:endParaRPr lang="zh-CN" altLang="en-US" sz="1200" spc="150">
              <a:solidFill>
                <a:schemeClr val="tx1">
                  <a:lumMod val="65000"/>
                  <a:lumOff val="35000"/>
                </a:schemeClr>
              </a:solidFill>
              <a:latin typeface="+mn-ea"/>
              <a:sym typeface="+mn-ea"/>
            </a:endParaRPr>
          </a:p>
        </p:txBody>
      </p:sp>
      <p:sp>
        <p:nvSpPr>
          <p:cNvPr id="1049630" name="正文"/>
          <p:cNvSpPr txBox="1"/>
          <p:nvPr>
            <p:custDataLst>
              <p:tags r:id="rId28"/>
            </p:custDataLst>
          </p:nvPr>
        </p:nvSpPr>
        <p:spPr>
          <a:xfrm>
            <a:off x="9419575" y="3788960"/>
            <a:ext cx="2158097" cy="808877"/>
          </a:xfrm>
          <a:prstGeom prst="rect">
            <a:avLst/>
          </a:prstGeom>
          <a:noFill/>
        </p:spPr>
        <p:txBody>
          <a:bodyPr wrap="square" lIns="0" tIns="0" rIns="0" bIns="0" rtlCol="0" anchor="t" anchorCtr="0">
            <a:normAutofit fontScale="91667"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r" fontAlgn="auto">
              <a:lnSpc>
                <a:spcPct val="130000"/>
              </a:lnSpc>
            </a:pPr>
            <a:r>
              <a:rPr lang="zh-CN" altLang="en-US" sz="1200" spc="150">
                <a:solidFill>
                  <a:schemeClr val="tx1">
                    <a:lumMod val="65000"/>
                    <a:lumOff val="35000"/>
                  </a:schemeClr>
                </a:solidFill>
                <a:latin typeface="+mn-ea"/>
                <a:sym typeface="+mn-ea"/>
              </a:rPr>
              <a:t>影响：喷发柱的高度和形状对火山喷发的破坏程度和影响范围具有重要意义</a:t>
            </a:r>
            <a:endParaRPr lang="zh-CN" altLang="en-US" sz="1200" spc="150">
              <a:solidFill>
                <a:schemeClr val="tx1">
                  <a:lumMod val="65000"/>
                  <a:lumOff val="35000"/>
                </a:schemeClr>
              </a:solidFill>
              <a:latin typeface="+mn-ea"/>
              <a:sym typeface="+mn-ea"/>
            </a:endParaRPr>
          </a:p>
        </p:txBody>
      </p:sp>
      <p:sp>
        <p:nvSpPr>
          <p:cNvPr id="1049632" name="正文"/>
          <p:cNvSpPr txBox="1"/>
          <p:nvPr>
            <p:custDataLst>
              <p:tags r:id="rId29"/>
            </p:custDataLst>
          </p:nvPr>
        </p:nvSpPr>
        <p:spPr>
          <a:xfrm>
            <a:off x="7063523" y="1665572"/>
            <a:ext cx="2158097" cy="808877"/>
          </a:xfrm>
          <a:prstGeom prst="rect">
            <a:avLst/>
          </a:prstGeom>
          <a:noFill/>
        </p:spPr>
        <p:txBody>
          <a:bodyPr wrap="square" lIns="0" tIns="0" rIns="0" bIns="0" rtlCol="0" anchor="t" anchorCtr="0">
            <a:normAutofit fontScale="91667"/>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r" fontAlgn="auto">
              <a:lnSpc>
                <a:spcPct val="130000"/>
              </a:lnSpc>
            </a:pPr>
            <a:r>
              <a:rPr lang="zh-CN" altLang="en-US" sz="1200" spc="150">
                <a:solidFill>
                  <a:schemeClr val="tx1">
                    <a:lumMod val="65000"/>
                    <a:lumOff val="35000"/>
                  </a:schemeClr>
                </a:solidFill>
                <a:latin typeface="+mn-ea"/>
                <a:sym typeface="+mn-ea"/>
              </a:rPr>
              <a:t>上升原因：岩浆房内压力大于地壳压力，推动岩浆向上运动</a:t>
            </a:r>
            <a:endParaRPr lang="zh-CN" altLang="en-US" sz="1200" spc="150">
              <a:solidFill>
                <a:schemeClr val="tx1">
                  <a:lumMod val="65000"/>
                  <a:lumOff val="35000"/>
                </a:schemeClr>
              </a:solidFill>
              <a:latin typeface="+mn-ea"/>
              <a:sym typeface="+mn-ea"/>
            </a:endParaRPr>
          </a:p>
        </p:txBody>
      </p:sp>
      <p:sp>
        <p:nvSpPr>
          <p:cNvPr id="1049634" name="正文"/>
          <p:cNvSpPr txBox="1"/>
          <p:nvPr>
            <p:custDataLst>
              <p:tags r:id="rId30"/>
            </p:custDataLst>
          </p:nvPr>
        </p:nvSpPr>
        <p:spPr>
          <a:xfrm>
            <a:off x="2964451" y="1665572"/>
            <a:ext cx="2158097" cy="808877"/>
          </a:xfrm>
          <a:prstGeom prst="rect">
            <a:avLst/>
          </a:prstGeom>
          <a:noFill/>
        </p:spPr>
        <p:txBody>
          <a:bodyPr wrap="square" lIns="0" tIns="0" rIns="0" bIns="0" rtlCol="0" anchor="t" anchorCtr="0">
            <a:normAutofit fontScale="91667"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30000"/>
              </a:lnSpc>
            </a:pPr>
            <a:r>
              <a:rPr lang="zh-CN" altLang="en-US" sz="1200" spc="150">
                <a:solidFill>
                  <a:schemeClr val="tx1">
                    <a:lumMod val="65000"/>
                    <a:lumOff val="35000"/>
                  </a:schemeClr>
                </a:solidFill>
                <a:latin typeface="+mn-ea"/>
                <a:sym typeface="+mn-ea"/>
              </a:rPr>
              <a:t>形成过程：岩浆房内岩浆加热上升，压力增大，突破地表形成喷发柱</a:t>
            </a:r>
            <a:endParaRPr lang="zh-CN" altLang="en-US" sz="1200" spc="150">
              <a:solidFill>
                <a:schemeClr val="tx1">
                  <a:lumMod val="65000"/>
                  <a:lumOff val="35000"/>
                </a:schemeClr>
              </a:solidFill>
              <a:latin typeface="+mn-ea"/>
              <a:sym typeface="+mn-ea"/>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37" name=""/>
        <p:cNvGrpSpPr/>
        <p:nvPr/>
      </p:nvGrpSpPr>
      <p:grpSpPr>
        <a:xfrm>
          <a:off x="0" y="0"/>
          <a:ext cx="0" cy="0"/>
        </a:xfrm>
      </p:grpSpPr>
      <p:sp>
        <p:nvSpPr>
          <p:cNvPr id="1049686" name="标题 2"/>
          <p:cNvSpPr>
            <a:spLocks noGrp="1"/>
          </p:cNvSpPr>
          <p:nvPr>
            <p:ph type="title" idx="5"/>
          </p:nvPr>
        </p:nvSpPr>
        <p:spPr/>
        <p:txBody>
          <a:bodyPr>
            <a:normAutofit fontScale="94444"/>
          </a:bodyPr>
          <a:lstStyle/>
          <a:p>
            <a:r>
              <a:rPr lang="zh-CN" altLang="en-US"/>
              <a:t>喷发物的种类与分布</a:t>
            </a:r>
            <a:endParaRPr lang="zh-CN" altLang="en-US"/>
          </a:p>
        </p:txBody>
      </p:sp>
      <p:sp>
        <p:nvSpPr>
          <p:cNvPr id="1049688" name="五边形 16"/>
          <p:cNvSpPr/>
          <p:nvPr>
            <p:custDataLst>
              <p:tags r:id="rId2"/>
            </p:custDataLst>
          </p:nvPr>
        </p:nvSpPr>
        <p:spPr>
          <a:xfrm rot="16200000" flipH="1">
            <a:off x="7128912" y="1615857"/>
            <a:ext cx="855618" cy="2489664"/>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690" name="五边形 17"/>
          <p:cNvSpPr/>
          <p:nvPr>
            <p:custDataLst>
              <p:tags r:id="rId3"/>
            </p:custDataLst>
          </p:nvPr>
        </p:nvSpPr>
        <p:spPr>
          <a:xfrm rot="16200000" flipH="1">
            <a:off x="7150060" y="4389398"/>
            <a:ext cx="813383" cy="2234071"/>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692" name="任意多边形 18"/>
          <p:cNvSpPr/>
          <p:nvPr>
            <p:custDataLst>
              <p:tags r:id="rId4"/>
            </p:custDataLst>
          </p:nvPr>
        </p:nvSpPr>
        <p:spPr>
          <a:xfrm>
            <a:off x="6439372" y="2429720"/>
            <a:ext cx="2234071" cy="3371497"/>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694" name="任意多边形 19"/>
          <p:cNvSpPr/>
          <p:nvPr>
            <p:custDataLst>
              <p:tags r:id="rId5"/>
            </p:custDataLst>
          </p:nvPr>
        </p:nvSpPr>
        <p:spPr>
          <a:xfrm flipV="1">
            <a:off x="6311846" y="1790165"/>
            <a:ext cx="2489664" cy="1196408"/>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696" name="五边形 2"/>
          <p:cNvSpPr/>
          <p:nvPr>
            <p:custDataLst>
              <p:tags r:id="rId6"/>
            </p:custDataLst>
          </p:nvPr>
        </p:nvSpPr>
        <p:spPr>
          <a:xfrm rot="16200000" flipH="1">
            <a:off x="1424826" y="1616498"/>
            <a:ext cx="855618" cy="2488208"/>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698" name="五边形 3"/>
          <p:cNvSpPr/>
          <p:nvPr>
            <p:custDataLst>
              <p:tags r:id="rId7"/>
            </p:custDataLst>
          </p:nvPr>
        </p:nvSpPr>
        <p:spPr>
          <a:xfrm rot="16200000" flipH="1">
            <a:off x="1447255" y="4389398"/>
            <a:ext cx="813383" cy="2234071"/>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700" name="任意多边形 4"/>
          <p:cNvSpPr/>
          <p:nvPr>
            <p:custDataLst>
              <p:tags r:id="rId8"/>
            </p:custDataLst>
          </p:nvPr>
        </p:nvSpPr>
        <p:spPr>
          <a:xfrm>
            <a:off x="736567" y="2429720"/>
            <a:ext cx="2234071" cy="3371497"/>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702" name="任意多边形 5"/>
          <p:cNvSpPr/>
          <p:nvPr>
            <p:custDataLst>
              <p:tags r:id="rId9"/>
            </p:custDataLst>
          </p:nvPr>
        </p:nvSpPr>
        <p:spPr>
          <a:xfrm flipV="1">
            <a:off x="608400" y="1790165"/>
            <a:ext cx="2488208" cy="1196408"/>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704"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10"/>
            </p:custDataLst>
          </p:nvPr>
        </p:nvSpPr>
        <p:spPr bwMode="auto">
          <a:xfrm>
            <a:off x="736567" y="3139126"/>
            <a:ext cx="2234071" cy="2012865"/>
          </a:xfrm>
          <a:prstGeom prst="rect">
            <a:avLst/>
          </a:prstGeom>
          <a:noFill/>
          <a:ln>
            <a:noFill/>
          </a:ln>
        </p:spPr>
        <p:txBody>
          <a:bodyPr wrap="square">
            <a:normAutofit/>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marR="0" lvl="0" indent="0" defTabSz="1219200" rtl="0" eaLnBrk="1" fontAlgn="auto" latinLnBrk="0" hangingPunct="1">
              <a:lnSpc>
                <a:spcPct val="130000"/>
              </a:lnSpc>
              <a:spcBef>
                <a:spcPct val="0"/>
              </a:spcBef>
              <a:spcAft>
                <a:spcPct val="0"/>
              </a:spcAft>
              <a:buClrTx/>
              <a:buSzTx/>
              <a:buFont typeface="Arial" pitchFamily="34" charset="0"/>
              <a:buNone/>
            </a:pPr>
            <a:r>
              <a:rPr kumimoji="0" lang="zh-CN" altLang="en-US" sz="2000" b="0" i="0" u="none" strike="noStrike" kern="1200" cap="none" spc="0" normalizeH="0" baseline="0" noProof="0">
                <a:ln>
                  <a:noFill/>
                </a:ln>
                <a:solidFill>
                  <a:schemeClr val="tx1">
                    <a:lumMod val="75000"/>
                    <a:lumOff val="25000"/>
                  </a:schemeClr>
                </a:solidFill>
                <a:effectLst/>
                <a:uLnTx/>
                <a:uFillTx/>
                <a:latin typeface="+mn-ea"/>
                <a:ea typeface="+mn-ea"/>
                <a:cs typeface="+mn-ea"/>
                <a:sym typeface="+mn-lt"/>
              </a:rPr>
              <a:t>熔岩：流动缓慢，覆盖范围广</a:t>
            </a:r>
            <a:endParaRPr kumimoji="0" lang="zh-CN" altLang="en-US" sz="2000" b="0" i="0" u="none" strike="noStrike" kern="1200" cap="none" spc="0" normalizeH="0" baseline="0" noProof="0">
              <a:ln>
                <a:noFill/>
              </a:ln>
              <a:solidFill>
                <a:schemeClr val="tx1">
                  <a:lumMod val="75000"/>
                  <a:lumOff val="25000"/>
                </a:schemeClr>
              </a:solidFill>
              <a:effectLst/>
              <a:uLnTx/>
              <a:uFillTx/>
              <a:latin typeface="+mn-ea"/>
              <a:ea typeface="+mn-ea"/>
              <a:cs typeface="+mn-ea"/>
              <a:sym typeface="+mn-lt"/>
            </a:endParaRPr>
          </a:p>
        </p:txBody>
      </p:sp>
      <p:sp>
        <p:nvSpPr>
          <p:cNvPr id="1049706"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11"/>
            </p:custDataLst>
          </p:nvPr>
        </p:nvSpPr>
        <p:spPr bwMode="auto">
          <a:xfrm>
            <a:off x="6439372" y="3139126"/>
            <a:ext cx="2234071" cy="2012865"/>
          </a:xfrm>
          <a:prstGeom prst="rect">
            <a:avLst/>
          </a:prstGeom>
          <a:noFill/>
          <a:ln>
            <a:noFill/>
          </a:ln>
        </p:spPr>
        <p:txBody>
          <a:bodyPr wrap="square">
            <a:normAutofit fontScale="95000" lnSpcReduction="10000"/>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lvl="0" indent="0" defTabSz="1219200">
              <a:lnSpc>
                <a:spcPct val="130000"/>
              </a:lnSpc>
              <a:buFont typeface="Arial" pitchFamily="34" charset="0"/>
              <a:buNone/>
            </a:pPr>
            <a:r>
              <a:rPr sz="2000" err="1">
                <a:solidFill>
                  <a:schemeClr val="tx1">
                    <a:lumMod val="75000"/>
                    <a:lumOff val="25000"/>
                  </a:schemeClr>
                </a:solidFill>
                <a:latin typeface="+mn-ea"/>
                <a:ea typeface="+mn-ea"/>
                <a:cs typeface="+mn-ea"/>
                <a:sym typeface="+mn-lt"/>
              </a:rPr>
              <a:t>火山气体：包括水蒸气、二氧化碳、硫化氢等，主要分布在火山口附近</a:t>
            </a:r>
            <a:endParaRPr sz="2000" err="1">
              <a:solidFill>
                <a:schemeClr val="tx1">
                  <a:lumMod val="75000"/>
                  <a:lumOff val="25000"/>
                </a:schemeClr>
              </a:solidFill>
              <a:latin typeface="+mn-ea"/>
              <a:ea typeface="+mn-ea"/>
              <a:cs typeface="+mn-ea"/>
              <a:sym typeface="+mn-lt"/>
            </a:endParaRPr>
          </a:p>
        </p:txBody>
      </p:sp>
      <p:sp>
        <p:nvSpPr>
          <p:cNvPr id="1049708" name="五边形 9"/>
          <p:cNvSpPr/>
          <p:nvPr>
            <p:custDataLst>
              <p:tags r:id="rId12"/>
            </p:custDataLst>
          </p:nvPr>
        </p:nvSpPr>
        <p:spPr>
          <a:xfrm rot="16200000" flipH="1">
            <a:off x="4350245" y="1629315"/>
            <a:ext cx="855618" cy="2488208"/>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710" name="五边形 10"/>
          <p:cNvSpPr/>
          <p:nvPr>
            <p:custDataLst>
              <p:tags r:id="rId13"/>
            </p:custDataLst>
          </p:nvPr>
        </p:nvSpPr>
        <p:spPr>
          <a:xfrm rot="16200000" flipH="1">
            <a:off x="4372033" y="4402215"/>
            <a:ext cx="813383" cy="2234071"/>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712" name="任意多边形 11"/>
          <p:cNvSpPr/>
          <p:nvPr>
            <p:custDataLst>
              <p:tags r:id="rId14"/>
            </p:custDataLst>
          </p:nvPr>
        </p:nvSpPr>
        <p:spPr>
          <a:xfrm>
            <a:off x="3661346" y="2441896"/>
            <a:ext cx="2234071" cy="3371497"/>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50000"/>
              </a:lnSpc>
              <a:spcBef>
                <a:spcPct val="0"/>
              </a:spcBef>
              <a:spcAft>
                <a:spcPct val="0"/>
              </a:spcAft>
              <a:buClrTx/>
              <a:buSzTx/>
              <a:buFontTx/>
              <a:buNone/>
            </a:pPr>
            <a:endParaRPr kumimoji="0" lang="zh-CN" altLang="en-US" sz="1400" b="0" i="0" u="none" strike="noStrike" kern="1200" cap="none" spc="0" normalizeH="0" baseline="0" noProof="1">
              <a:ln>
                <a:noFill/>
              </a:ln>
              <a:solidFill>
                <a:prstClr val="black"/>
              </a:solidFill>
              <a:effectLst/>
              <a:uLnTx/>
              <a:uFillTx/>
              <a:latin typeface="+mn-ea"/>
              <a:cs typeface="+mn-ea"/>
              <a:sym typeface="+mn-lt"/>
            </a:endParaRPr>
          </a:p>
        </p:txBody>
      </p:sp>
      <p:sp>
        <p:nvSpPr>
          <p:cNvPr id="1049714" name="任意多边形 12"/>
          <p:cNvSpPr/>
          <p:nvPr>
            <p:custDataLst>
              <p:tags r:id="rId15"/>
            </p:custDataLst>
          </p:nvPr>
        </p:nvSpPr>
        <p:spPr>
          <a:xfrm flipV="1">
            <a:off x="3533819" y="1803622"/>
            <a:ext cx="2488208" cy="1196408"/>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716" name="五边形 23"/>
          <p:cNvSpPr/>
          <p:nvPr>
            <p:custDataLst>
              <p:tags r:id="rId16"/>
            </p:custDataLst>
          </p:nvPr>
        </p:nvSpPr>
        <p:spPr>
          <a:xfrm rot="16200000" flipH="1">
            <a:off x="9906298" y="1654307"/>
            <a:ext cx="855618" cy="2488208"/>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718" name="五边形 24"/>
          <p:cNvSpPr/>
          <p:nvPr>
            <p:custDataLst>
              <p:tags r:id="rId17"/>
            </p:custDataLst>
          </p:nvPr>
        </p:nvSpPr>
        <p:spPr>
          <a:xfrm rot="16200000" flipH="1">
            <a:off x="9928087" y="4425926"/>
            <a:ext cx="813383" cy="2235528"/>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720" name="任意多边形 25"/>
          <p:cNvSpPr/>
          <p:nvPr>
            <p:custDataLst>
              <p:tags r:id="rId18"/>
            </p:custDataLst>
          </p:nvPr>
        </p:nvSpPr>
        <p:spPr>
          <a:xfrm>
            <a:off x="9216758" y="2466888"/>
            <a:ext cx="2235528" cy="3371497"/>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722" name="任意多边形 26"/>
          <p:cNvSpPr/>
          <p:nvPr>
            <p:custDataLst>
              <p:tags r:id="rId19"/>
            </p:custDataLst>
          </p:nvPr>
        </p:nvSpPr>
        <p:spPr>
          <a:xfrm flipV="1">
            <a:off x="9089872" y="1828615"/>
            <a:ext cx="2488208" cy="1196408"/>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724"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20"/>
            </p:custDataLst>
          </p:nvPr>
        </p:nvSpPr>
        <p:spPr bwMode="auto">
          <a:xfrm>
            <a:off x="9217399" y="3176294"/>
            <a:ext cx="2234071" cy="2012865"/>
          </a:xfrm>
          <a:prstGeom prst="rect">
            <a:avLst/>
          </a:prstGeom>
          <a:noFill/>
          <a:ln>
            <a:noFill/>
          </a:ln>
        </p:spPr>
        <p:txBody>
          <a:bodyPr wrap="square">
            <a:normAutofit/>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lvl="0" indent="0" defTabSz="1219200">
              <a:lnSpc>
                <a:spcPct val="130000"/>
              </a:lnSpc>
              <a:buFont typeface="Arial" pitchFamily="34" charset="0"/>
              <a:buNone/>
            </a:pPr>
            <a:r>
              <a:rPr sz="2000" err="1">
                <a:solidFill>
                  <a:schemeClr val="tx1">
                    <a:lumMod val="75000"/>
                    <a:lumOff val="25000"/>
                  </a:schemeClr>
                </a:solidFill>
                <a:latin typeface="+mn-ea"/>
                <a:ea typeface="+mn-ea"/>
                <a:cs typeface="+mn-ea"/>
                <a:sym typeface="+mn-lt"/>
              </a:rPr>
              <a:t>火山石：由火山岩浆冷却凝固而成，分布在火山口周围</a:t>
            </a:r>
            <a:endParaRPr sz="2000" err="1">
              <a:solidFill>
                <a:schemeClr val="tx1">
                  <a:lumMod val="75000"/>
                  <a:lumOff val="25000"/>
                </a:schemeClr>
              </a:solidFill>
              <a:latin typeface="+mn-ea"/>
              <a:ea typeface="+mn-ea"/>
              <a:cs typeface="+mn-ea"/>
              <a:sym typeface="+mn-lt"/>
            </a:endParaRPr>
          </a:p>
        </p:txBody>
      </p:sp>
      <p:sp>
        <p:nvSpPr>
          <p:cNvPr id="1049726"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21"/>
            </p:custDataLst>
          </p:nvPr>
        </p:nvSpPr>
        <p:spPr bwMode="auto">
          <a:xfrm>
            <a:off x="3661346" y="3151302"/>
            <a:ext cx="2234071" cy="2012865"/>
          </a:xfrm>
          <a:prstGeom prst="rect">
            <a:avLst/>
          </a:prstGeom>
          <a:noFill/>
          <a:ln>
            <a:noFill/>
          </a:ln>
        </p:spPr>
        <p:txBody>
          <a:bodyPr wrap="square">
            <a:normAutofit/>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lvl="0" indent="0" defTabSz="1219200">
              <a:lnSpc>
                <a:spcPct val="130000"/>
              </a:lnSpc>
              <a:buFont typeface="Arial" pitchFamily="34" charset="0"/>
              <a:buNone/>
            </a:pPr>
            <a:r>
              <a:rPr lang="zh-CN" altLang="en-US" sz="2000">
                <a:solidFill>
                  <a:schemeClr val="tx1">
                    <a:lumMod val="75000"/>
                    <a:lumOff val="25000"/>
                  </a:schemeClr>
                </a:solidFill>
                <a:latin typeface="+mn-ea"/>
                <a:ea typeface="+mn-ea"/>
                <a:cs typeface="+mn-ea"/>
                <a:sym typeface="+mn-lt"/>
              </a:rPr>
              <a:t>灰烬：由火山灰和岩石碎屑组成，分布广泛</a:t>
            </a:r>
            <a:endParaRPr lang="zh-CN" altLang="en-US" sz="2000">
              <a:solidFill>
                <a:schemeClr val="tx1">
                  <a:lumMod val="75000"/>
                  <a:lumOff val="25000"/>
                </a:schemeClr>
              </a:solidFill>
              <a:latin typeface="+mn-ea"/>
              <a:ea typeface="+mn-ea"/>
              <a:cs typeface="+mn-ea"/>
              <a:sym typeface="+mn-lt"/>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https://d.book118.com/128073006035006023</a:t>
            </a:r>
          </a:p>
        </p:txBody>
      </p:sp>
    </p:spTree>
  </p:cSld>
  <p:clrMapOvr>
    <a:masterClrMapping/>
  </p:clrMapOvr>
  <p:transition/>
  <p:timing/>
</p:sld>
</file>

<file path=ppt/tags/tag1.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i*1"/>
  <p:tag name="KSO_WM_UNIT_INDEX" val="1"/>
  <p:tag name="KSO_WM_UNIT_LAYERLEVEL" val="1"/>
  <p:tag name="KSO_WM_UNIT_TYPE" val="i"/>
</p:tagLst>
</file>

<file path=ppt/tags/tag2.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i*2"/>
  <p:tag name="KSO_WM_UNIT_INDEX" val="2"/>
  <p:tag name="KSO_WM_UNIT_LAYERLEVEL" val="1"/>
  <p:tag name="KSO_WM_UNIT_TYPE" val="i"/>
</p:tagLst>
</file>

<file path=ppt/tags/tag3.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i*3"/>
  <p:tag name="KSO_WM_UNIT_INDEX" val="3"/>
  <p:tag name="KSO_WM_UNIT_LAYERLEVEL" val="1"/>
  <p:tag name="KSO_WM_UNIT_TYPE" val="i"/>
</p:tagLst>
</file>

<file path=ppt/tags/tag4.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i*4"/>
  <p:tag name="KSO_WM_UNIT_INDEX" val="4"/>
  <p:tag name="KSO_WM_UNIT_LAYERLEVEL" val="1"/>
  <p:tag name="KSO_WM_UNIT_TYPE" val="i"/>
</p:tagLst>
</file>

<file path=ppt/tags/tag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5"/>
  <p:tag name="KSO_WM_UNIT_INDEX" val="5"/>
  <p:tag name="KSO_WM_UNIT_LAYERLEVEL" val="1"/>
  <p:tag name="KSO_WM_UNIT_TYPE" val="i"/>
</p:tagLst>
</file>

<file path=ppt/tags/tag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6"/>
  <p:tag name="KSO_WM_UNIT_INDEX" val="6"/>
  <p:tag name="KSO_WM_UNIT_LAYERLEVEL" val="1"/>
  <p:tag name="KSO_WM_UNIT_TYPE" val="i"/>
</p:tagLst>
</file>

<file path=ppt/tags/tag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7"/>
  <p:tag name="KSO_WM_UNIT_INDEX" val="7"/>
  <p:tag name="KSO_WM_UNIT_LAYERLEVEL" val="1"/>
  <p:tag name="KSO_WM_UNIT_TYPE" val="i"/>
</p:tagLst>
</file>

<file path=ppt/tags/tag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8"/>
  <p:tag name="KSO_WM_UNIT_INDEX" val="8"/>
  <p:tag name="KSO_WM_UNIT_LAYERLEVEL" val="1"/>
  <p:tag name="KSO_WM_UNIT_TYPE" val="i"/>
</p:tagLst>
</file>

<file path=ppt/tags/tag9.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f*1"/>
  <p:tag name="KSO_WM_UNIT_INDEX" val="1"/>
  <p:tag name="KSO_WM_UNIT_LAYERLEVEL" val="1"/>
  <p:tag name="KSO_WM_UNIT_NOCLEAR" val="0"/>
  <p:tag name="KSO_WM_UNIT_PRESET_TEXT" val="汇报人：稻小壳"/>
  <p:tag name="KSO_WM_UNIT_SUBTYPE" val="b"/>
  <p:tag name="KSO_WM_UNIT_TYPE" val="f"/>
  <p:tag name="KSO_WM_UNIT_VALUE" val="60"/>
</p:tagLst>
</file>

<file path=ppt/tags/tag10.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b*1"/>
  <p:tag name="KSO_WM_UNIT_INDEX" val="1"/>
  <p:tag name="KSO_WM_UNIT_ISCONTENTSTITLE" val="0"/>
  <p:tag name="KSO_WM_UNIT_ISNUMDGMTITLE" val="0"/>
  <p:tag name="KSO_WM_UNIT_LAYERLEVEL" val="1"/>
  <p:tag name="KSO_WM_UNIT_NOCLEAR" val="0"/>
  <p:tag name="KSO_WM_UNIT_PRESET_TEXT" val="WPS,a click to unlimited possibilities"/>
  <p:tag name="KSO_WM_UNIT_TYPE" val="b"/>
  <p:tag name="KSO_WM_UNIT_VALUE" val="17"/>
</p:tagLst>
</file>

<file path=ppt/tags/tag11.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a*1"/>
  <p:tag name="KSO_WM_UNIT_INDEX" val="1"/>
  <p:tag name="KSO_WM_UNIT_ISCONTENTSTITLE" val="0"/>
  <p:tag name="KSO_WM_UNIT_ISNUMDGMTITLE" val="0"/>
  <p:tag name="KSO_WM_UNIT_LAYERLEVEL" val="1"/>
  <p:tag name="KSO_WM_UNIT_NOCLEAR" val="0"/>
  <p:tag name="KSO_WM_UNIT_PRESET_TEXT" val="单击添加文档标题"/>
  <p:tag name="KSO_WM_UNIT_TYPE" val="a"/>
  <p:tag name="KSO_WM_UNIT_VALUE" val="10"/>
</p:tagLst>
</file>

<file path=ppt/tags/tag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f*1"/>
  <p:tag name="KSO_WM_UNIT_INDEX" val="1"/>
  <p:tag name="KSO_WM_UNIT_LAYERLEVEL" val="1"/>
  <p:tag name="KSO_WM_UNIT_NOCLEAR" val="0"/>
  <p:tag name="KSO_WM_UNIT_PRESET_TEXT" val="单击此处编辑母版文本样式 第二级 第三级 第四级 第五级"/>
  <p:tag name="KSO_WM_UNIT_SUBTYPE" val="a"/>
  <p:tag name="KSO_WM_UNIT_TYPE" val="f"/>
  <p:tag name="KSO_WM_UNIT_VALUE" val="60"/>
</p:tagLst>
</file>

<file path=ppt/tags/tag16.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2*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10"/>
</p:tagLst>
</file>

<file path=ppt/tags/tag17.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2*i*1"/>
  <p:tag name="KSO_WM_UNIT_INDEX" val="1"/>
  <p:tag name="KSO_WM_UNIT_LAYERLEVEL" val="1"/>
  <p:tag name="KSO_WM_UNIT_TYPE" val="i"/>
</p:tagLst>
</file>

<file path=ppt/tags/tag18.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2*i*2"/>
  <p:tag name="KSO_WM_UNIT_INDEX" val="2"/>
  <p:tag name="KSO_WM_UNIT_LAYERLEVEL" val="1"/>
  <p:tag name="KSO_WM_UNIT_TYPE" val="i"/>
</p:tagLst>
</file>

<file path=ppt/tags/tag19.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2*i*3"/>
  <p:tag name="KSO_WM_UNIT_INDEX" val="3"/>
  <p:tag name="KSO_WM_UNIT_LAYERLEVEL" val="1"/>
  <p:tag name="KSO_WM_UNIT_TYPE" val="i"/>
</p:tagLst>
</file>

<file path=ppt/tags/tag20.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2*i*4"/>
  <p:tag name="KSO_WM_UNIT_INDEX" val="4"/>
  <p:tag name="KSO_WM_UNIT_LAYERLEVEL" val="1"/>
  <p:tag name="KSO_WM_UNIT_TYPE" val="i"/>
</p:tagLst>
</file>

<file path=ppt/tags/tag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b*1"/>
  <p:tag name="KSO_WM_UNIT_INDEX" val="1"/>
  <p:tag name="KSO_WM_UNIT_ISCONTENTSTITLE" val="0"/>
  <p:tag name="KSO_WM_UNIT_ISNUMDGMTITLE" val="0"/>
  <p:tag name="KSO_WM_UNIT_LAYERLEVEL" val="1"/>
  <p:tag name="KSO_WM_UNIT_NOCLEAR" val="0"/>
  <p:tag name="KSO_WM_UNIT_PRESET_TEXT" val="CONTENTS"/>
  <p:tag name="KSO_WM_UNIT_TYPE" val="b"/>
  <p:tag name="KSO_WM_UNIT_VALUE" val="17"/>
</p:tagLst>
</file>

<file path=ppt/tags/tag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a*1"/>
  <p:tag name="KSO_WM_UNIT_INDEX" val="1"/>
  <p:tag name="KSO_WM_UNIT_ISCONTENTSTITLE" val="1"/>
  <p:tag name="KSO_WM_UNIT_ISNUMDGMTITLE" val="0"/>
  <p:tag name="KSO_WM_UNIT_LAYERLEVEL" val="1"/>
  <p:tag name="KSO_WM_UNIT_NOCLEAR" val="0"/>
  <p:tag name="KSO_WM_UNIT_PRESET_TEXT" val="目录"/>
  <p:tag name="KSO_WM_UNIT_TYPE" val="a"/>
  <p:tag name="KSO_WM_UNIT_VALUE" val="10"/>
</p:tagLst>
</file>

<file path=ppt/tags/tag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9.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4*i*1"/>
  <p:tag name="KSO_WM_UNIT_INDEX" val="1"/>
  <p:tag name="KSO_WM_UNIT_LAYERLEVEL" val="1"/>
  <p:tag name="KSO_WM_UNIT_TYPE" val="i"/>
</p:tagLst>
</file>

<file path=ppt/tags/tag30.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4*i*2"/>
  <p:tag name="KSO_WM_UNIT_INDEX" val="2"/>
  <p:tag name="KSO_WM_UNIT_LAYERLEVEL" val="1"/>
  <p:tag name="KSO_WM_UNIT_TYPE" val="i"/>
</p:tagLst>
</file>

<file path=ppt/tags/tag31.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4*i*3"/>
  <p:tag name="KSO_WM_UNIT_INDEX" val="3"/>
  <p:tag name="KSO_WM_UNIT_LAYERLEVEL" val="1"/>
  <p:tag name="KSO_WM_UNIT_TYPE" val="i"/>
</p:tagLst>
</file>

<file path=ppt/tags/tag32.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4*i*4"/>
  <p:tag name="KSO_WM_UNIT_INDEX" val="4"/>
  <p:tag name="KSO_WM_UNIT_LAYERLEVEL" val="1"/>
  <p:tag name="KSO_WM_UNIT_TYPE" val="i"/>
</p:tagLst>
</file>

<file path=ppt/tags/tag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5"/>
  <p:tag name="KSO_WM_UNIT_INDEX" val="5"/>
  <p:tag name="KSO_WM_UNIT_LAYERLEVEL" val="1"/>
  <p:tag name="KSO_WM_UNIT_TYPE" val="i"/>
</p:tagLst>
</file>

<file path=ppt/tags/tag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6"/>
  <p:tag name="KSO_WM_UNIT_INDEX" val="6"/>
  <p:tag name="KSO_WM_UNIT_LAYERLEVEL" val="1"/>
  <p:tag name="KSO_WM_UNIT_TYPE" val="i"/>
</p:tagLst>
</file>

<file path=ppt/tags/tag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7"/>
  <p:tag name="KSO_WM_UNIT_INDEX" val="7"/>
  <p:tag name="KSO_WM_UNIT_LAYERLEVEL" val="1"/>
  <p:tag name="KSO_WM_UNIT_TYPE" val="i"/>
</p:tagLst>
</file>

<file path=ppt/tags/tag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8"/>
  <p:tag name="KSO_WM_UNIT_INDEX" val="8"/>
  <p:tag name="KSO_WM_UNIT_LAYERLEVEL" val="1"/>
  <p:tag name="KSO_WM_UNIT_TYPE" val="i"/>
</p:tagLst>
</file>

<file path=ppt/tags/tag37.xml><?xml version="1.0" encoding="utf-8"?>
<p:tagLst xmlns:p="http://schemas.openxmlformats.org/presentationml/2006/main">
  <p:tag name="KSO_WM_BEAUTIFY_FLAG" val="#wm#"/>
  <p:tag name="KSO_WM_TAG_VERSION" val="1.0"/>
  <p:tag name="KSO_WM_UNIT_COMPATIBLE" val="1"/>
  <p:tag name="KSO_WM_UNIT_CONTENT_GROUP_TYPE" val="contentchip"/>
  <p:tag name="KSO_WM_UNIT_DIAGRAM_ISNUMVISUAL" val="0"/>
  <p:tag name="KSO_WM_UNIT_DIAGRAM_ISREFERUNIT" val="0"/>
  <p:tag name="KSO_WM_UNIT_HIGHLIGHT" val="0"/>
  <p:tag name="KSO_WM_UNIT_ID" val="_4*e*1"/>
  <p:tag name="KSO_WM_UNIT_INDEX" val="1"/>
  <p:tag name="KSO_WM_UNIT_LAYERLEVEL" val="1"/>
  <p:tag name="KSO_WM_UNIT_NOCLEAR" val="0"/>
  <p:tag name="KSO_WM_UNIT_PRESET_TEXT" val="PART ONE"/>
  <p:tag name="KSO_WM_UNIT_TYPE" val="e"/>
  <p:tag name="KSO_WM_UNIT_VALUE" val="6"/>
</p:tagLst>
</file>

<file path=ppt/tags/tag38.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4*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1"/>
  <p:tag name="KSO_WM_UNIT_INDEX" val="1"/>
  <p:tag name="KSO_WM_UNIT_LAYERLEVEL" val="1"/>
  <p:tag name="KSO_WM_UNIT_NOCLEAR" val="0"/>
  <p:tag name="KSO_WM_UNIT_PRESET_TEXT" val="单击此处编辑母版文本样式 第二级 第三级 第四级 第五级"/>
  <p:tag name="KSO_WM_UNIT_SUBTYPE" val="a"/>
  <p:tag name="KSO_WM_UNIT_TYPE" val="f"/>
  <p:tag name="KSO_WM_UNIT_VALUE" val="60"/>
</p:tagLst>
</file>

<file path=ppt/tags/tag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2"/>
  <p:tag name="KSO_WM_UNIT_INDEX" val="2"/>
  <p:tag name="KSO_WM_UNIT_LAYERLEVEL" val="1"/>
  <p:tag name="KSO_WM_UNIT_NOCLEAR" val="0"/>
  <p:tag name="KSO_WM_UNIT_PRESET_TEXT" val="单击此处编辑母版文本样式 第二级 第三级 第四级 第五级"/>
  <p:tag name="KSO_WM_UNIT_SUBTYPE" val="a"/>
  <p:tag name="KSO_WM_UNIT_TYPE" val="f"/>
  <p:tag name="KSO_WM_UNIT_VALUE" val="60"/>
</p:tagLst>
</file>

<file path=ppt/tags/tag44.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5*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10"/>
</p:tagLst>
</file>

<file path=ppt/tags/tag45.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5*i*1"/>
  <p:tag name="KSO_WM_UNIT_INDEX" val="1"/>
  <p:tag name="KSO_WM_UNIT_LAYERLEVEL" val="1"/>
  <p:tag name="KSO_WM_UNIT_TYPE" val="i"/>
</p:tagLst>
</file>

<file path=ppt/tags/tag46.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5*i*2"/>
  <p:tag name="KSO_WM_UNIT_INDEX" val="2"/>
  <p:tag name="KSO_WM_UNIT_LAYERLEVEL" val="1"/>
  <p:tag name="KSO_WM_UNIT_TYPE" val="i"/>
</p:tagLst>
</file>

<file path=ppt/tags/tag47.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5*i*3"/>
  <p:tag name="KSO_WM_UNIT_INDEX" val="3"/>
  <p:tag name="KSO_WM_UNIT_LAYERLEVEL" val="1"/>
  <p:tag name="KSO_WM_UNIT_TYPE" val="i"/>
</p:tagLst>
</file>

<file path=ppt/tags/tag48.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5*i*4"/>
  <p:tag name="KSO_WM_UNIT_INDEX" val="4"/>
  <p:tag name="KSO_WM_UNIT_LAYERLEVEL" val="1"/>
  <p:tag name="KSO_WM_UNIT_TYPE" val="i"/>
</p:tagLst>
</file>

<file path=ppt/tags/tag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5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2_1"/>
  <p:tag name="KSO_WM_UNIT_INDEX" val="2_1"/>
  <p:tag name="KSO_WM_UNIT_LAYERLEVEL" val="1_1"/>
  <p:tag name="KSO_WM_UNIT_NOCLEAR" val="0"/>
  <p:tag name="KSO_WM_UNIT_PRESET_TEXT" val="单击此处编辑母版文本样式 第二级 第三级 第四级 第五级"/>
  <p:tag name="KSO_WM_UNIT_SUBTYPE" val="a"/>
  <p:tag name="KSO_WM_UNIT_TYPE" val="h_f"/>
  <p:tag name="KSO_WM_UNIT_VALUE" val="60"/>
</p:tagLst>
</file>

<file path=ppt/tags/tag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2_1"/>
  <p:tag name="KSO_WM_UNIT_INDEX" val="2_1"/>
  <p:tag name="KSO_WM_UNIT_ISCONTENTSTITLE" val="0"/>
  <p:tag name="KSO_WM_UNIT_ISNUMDGMTITLE" val="0"/>
  <p:tag name="KSO_WM_UNIT_LAYERLEVEL" val="1_1"/>
  <p:tag name="KSO_WM_UNIT_NOCLEAR" val="0"/>
  <p:tag name="KSO_WM_UNIT_PRESET_TEXT" val="添加小标题"/>
  <p:tag name="KSO_WM_UNIT_TYPE" val="h_a"/>
  <p:tag name="KSO_WM_UNIT_VALUE" val="10"/>
</p:tagLst>
</file>

<file path=ppt/tags/tag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1_1"/>
  <p:tag name="KSO_WM_UNIT_INDEX" val="1_1"/>
  <p:tag name="KSO_WM_UNIT_LAYERLEVEL" val="1_1"/>
  <p:tag name="KSO_WM_UNIT_NOCLEAR" val="0"/>
  <p:tag name="KSO_WM_UNIT_PRESET_TEXT" val="单击此处编辑母版文本样式 第二级 第三级 第四级 第五级"/>
  <p:tag name="KSO_WM_UNIT_SUBTYPE" val="a"/>
  <p:tag name="KSO_WM_UNIT_TYPE" val="h_f"/>
  <p:tag name="KSO_WM_UNIT_VALUE" val="60"/>
</p:tagLst>
</file>

<file path=ppt/tags/tag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1_1"/>
  <p:tag name="KSO_WM_UNIT_INDEX" val="1_1"/>
  <p:tag name="KSO_WM_UNIT_ISCONTENTSTITLE" val="0"/>
  <p:tag name="KSO_WM_UNIT_ISNUMDGMTITLE" val="0"/>
  <p:tag name="KSO_WM_UNIT_LAYERLEVEL" val="1_1"/>
  <p:tag name="KSO_WM_UNIT_NOCLEAR" val="0"/>
  <p:tag name="KSO_WM_UNIT_PRESET_TEXT" val="添加小标题"/>
  <p:tag name="KSO_WM_UNIT_TYPE" val="h_a"/>
  <p:tag name="KSO_WM_UNIT_VALUE" val="10"/>
</p:tagLst>
</file>

<file path=ppt/tags/tag56.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6*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10"/>
</p:tagLst>
</file>

<file path=ppt/tags/tag57.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6*i*1"/>
  <p:tag name="KSO_WM_UNIT_INDEX" val="1"/>
  <p:tag name="KSO_WM_UNIT_LAYERLEVEL" val="1"/>
  <p:tag name="KSO_WM_UNIT_TYPE" val="i"/>
</p:tagLst>
</file>

<file path=ppt/tags/tag58.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6*i*2"/>
  <p:tag name="KSO_WM_UNIT_INDEX" val="2"/>
  <p:tag name="KSO_WM_UNIT_LAYERLEVEL" val="1"/>
  <p:tag name="KSO_WM_UNIT_TYPE" val="i"/>
</p:tagLst>
</file>

<file path=ppt/tags/tag59.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6*i*3"/>
  <p:tag name="KSO_WM_UNIT_INDEX" val="3"/>
  <p:tag name="KSO_WM_UNIT_LAYERLEVEL" val="1"/>
  <p:tag name="KSO_WM_UNIT_TYPE" val="i"/>
</p:tagLst>
</file>

<file path=ppt/tags/tag60.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6*i*4"/>
  <p:tag name="KSO_WM_UNIT_INDEX" val="4"/>
  <p:tag name="KSO_WM_UNIT_LAYERLEVEL" val="1"/>
  <p:tag name="KSO_WM_UNIT_TYPE" val="i"/>
</p:tagLst>
</file>

<file path=ppt/tags/tag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64.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7*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10"/>
</p:tagLst>
</file>

<file path=ppt/tags/tag65.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7*i*1"/>
  <p:tag name="KSO_WM_UNIT_INDEX" val="1"/>
  <p:tag name="KSO_WM_UNIT_LAYERLEVEL" val="1"/>
  <p:tag name="KSO_WM_UNIT_TYPE" val="i"/>
</p:tagLst>
</file>

<file path=ppt/tags/tag66.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7*i*2"/>
  <p:tag name="KSO_WM_UNIT_INDEX" val="2"/>
  <p:tag name="KSO_WM_UNIT_LAYERLEVEL" val="1"/>
  <p:tag name="KSO_WM_UNIT_TYPE" val="i"/>
</p:tagLst>
</file>

<file path=ppt/tags/tag67.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7*i*3"/>
  <p:tag name="KSO_WM_UNIT_INDEX" val="3"/>
  <p:tag name="KSO_WM_UNIT_LAYERLEVEL" val="1"/>
  <p:tag name="KSO_WM_UNIT_TYPE" val="i"/>
</p:tagLst>
</file>

<file path=ppt/tags/tag68.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7*i*4"/>
  <p:tag name="KSO_WM_UNIT_INDEX" val="4"/>
  <p:tag name="KSO_WM_UNIT_LAYERLEVEL" val="1"/>
  <p:tag name="KSO_WM_UNIT_TYPE" val="i"/>
</p:tagLst>
</file>

<file path=ppt/tags/tag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7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7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3"/>
  <p:tag name="KSO_WM_UNIT_INDEX" val="3"/>
  <p:tag name="KSO_WM_UNIT_LAYERLEVEL" val="1"/>
  <p:tag name="KSO_WM_UNIT_TYPE" val="i"/>
</p:tagLst>
</file>

<file path=ppt/tags/tag7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2"/>
  <p:tag name="KSO_WM_UNIT_INDEX" val="2"/>
  <p:tag name="KSO_WM_UNIT_LAYERLEVEL" val="1"/>
  <p:tag name="KSO_WM_UNIT_TYPE" val="i"/>
</p:tagLst>
</file>

<file path=ppt/tags/tag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1"/>
  <p:tag name="KSO_WM_UNIT_INDEX" val="1"/>
  <p:tag name="KSO_WM_UNIT_LAYERLEVEL" val="1"/>
  <p:tag name="KSO_WM_UNIT_TYPE" val="i"/>
</p:tagLst>
</file>

<file path=ppt/tags/tag7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7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7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1"/>
  <p:tag name="KSO_WM_UNIT_INDEX" val="1"/>
  <p:tag name="KSO_WM_UNIT_LAYERLEVEL" val="1"/>
  <p:tag name="KSO_WM_UNIT_TYPE" val="i"/>
</p:tagLst>
</file>

<file path=ppt/tags/tag7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2"/>
  <p:tag name="KSO_WM_UNIT_INDEX" val="2"/>
  <p:tag name="KSO_WM_UNIT_LAYERLEVEL" val="1"/>
  <p:tag name="KSO_WM_UNIT_TYPE" val="i"/>
</p:tagLst>
</file>

<file path=ppt/tags/tag8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3"/>
  <p:tag name="KSO_WM_UNIT_INDEX" val="3"/>
  <p:tag name="KSO_WM_UNIT_LAYERLEVEL" val="1"/>
  <p:tag name="KSO_WM_UNIT_TYPE" val="i"/>
</p:tagLst>
</file>

<file path=ppt/tags/tag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f*1"/>
  <p:tag name="KSO_WM_UNIT_INDEX" val="1"/>
  <p:tag name="KSO_WM_UNIT_LAYERLEVEL" val="1"/>
  <p:tag name="KSO_WM_UNIT_NOCLEAR" val="0"/>
  <p:tag name="KSO_WM_UNIT_PRESET_TEXT" val="单击此处编辑母版文本样式 第二级 第三级 第四级 第五级"/>
  <p:tag name="KSO_WM_UNIT_SUBTYPE" val="a"/>
  <p:tag name="KSO_WM_UNIT_TYPE" val="f"/>
  <p:tag name="KSO_WM_UNIT_VALUE" val="60"/>
</p:tagLst>
</file>

<file path=ppt/tags/tag8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8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8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85.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i*1"/>
  <p:tag name="KSO_WM_UNIT_INDEX" val="1"/>
  <p:tag name="KSO_WM_UNIT_LAYERLEVEL" val="1"/>
  <p:tag name="KSO_WM_UNIT_TYPE" val="i"/>
</p:tagLst>
</file>

<file path=ppt/tags/tag86.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i*2"/>
  <p:tag name="KSO_WM_UNIT_INDEX" val="2"/>
  <p:tag name="KSO_WM_UNIT_LAYERLEVEL" val="1"/>
  <p:tag name="KSO_WM_UNIT_TYPE" val="i"/>
</p:tagLst>
</file>

<file path=ppt/tags/tag87.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i*3"/>
  <p:tag name="KSO_WM_UNIT_INDEX" val="3"/>
  <p:tag name="KSO_WM_UNIT_LAYERLEVEL" val="1"/>
  <p:tag name="KSO_WM_UNIT_TYPE" val="i"/>
</p:tagLst>
</file>

<file path=ppt/tags/tag88.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i*4"/>
  <p:tag name="KSO_WM_UNIT_INDEX" val="4"/>
  <p:tag name="KSO_WM_UNIT_LAYERLEVEL" val="1"/>
  <p:tag name="KSO_WM_UNIT_TYPE" val="i"/>
</p:tagLst>
</file>

<file path=ppt/tags/tag89.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b*1"/>
  <p:tag name="KSO_WM_UNIT_INDEX" val="1"/>
  <p:tag name="KSO_WM_UNIT_ISCONTENTSTITLE" val="0"/>
  <p:tag name="KSO_WM_UNIT_ISNUMDGMTITLE" val="0"/>
  <p:tag name="KSO_WM_UNIT_LAYERLEVEL" val="1"/>
  <p:tag name="KSO_WM_UNIT_NOCLEAR" val="0"/>
  <p:tag name="KSO_WM_UNIT_PRESET_TEXT" val="单击选择预设副标题"/>
  <p:tag name="KSO_WM_UNIT_TYPE" val="b"/>
  <p:tag name="KSO_WM_UNIT_VALUE" val="17"/>
</p:tagLst>
</file>

<file path=ppt/tags/tag90.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10"/>
</p:tagLst>
</file>

<file path=ppt/tags/tag9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9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9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94.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1*i*1"/>
  <p:tag name="KSO_WM_UNIT_INDEX" val="1"/>
  <p:tag name="KSO_WM_UNIT_LAYERLEVEL" val="1"/>
  <p:tag name="KSO_WM_UNIT_TYPE" val="i"/>
</p:tagLst>
</file>

<file path=ppt/tags/tag95.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1*i*2"/>
  <p:tag name="KSO_WM_UNIT_INDEX" val="2"/>
  <p:tag name="KSO_WM_UNIT_LAYERLEVEL" val="1"/>
  <p:tag name="KSO_WM_UNIT_TYPE" val="i"/>
</p:tagLst>
</file>

<file path=ppt/tags/tag96.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1*i*3"/>
  <p:tag name="KSO_WM_UNIT_INDEX" val="3"/>
  <p:tag name="KSO_WM_UNIT_LAYERLEVEL" val="1"/>
  <p:tag name="KSO_WM_UNIT_TYPE" val="i"/>
</p:tagLst>
</file>

<file path=ppt/tags/tag97.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1*i*4"/>
  <p:tag name="KSO_WM_UNIT_INDEX" val="4"/>
  <p:tag name="KSO_WM_UNIT_LAYERLEVEL" val="1"/>
  <p:tag name="KSO_WM_UNIT_TYPE" val="i"/>
</p:tagLst>
</file>

<file path=ppt/tags/tag9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5"/>
  <p:tag name="KSO_WM_UNIT_INDEX" val="5"/>
  <p:tag name="KSO_WM_UNIT_LAYERLEVEL" val="1"/>
  <p:tag name="KSO_WM_UNIT_TYPE" val="i"/>
</p:tagLst>
</file>

<file path=ppt/tags/tag9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6"/>
  <p:tag name="KSO_WM_UNIT_INDEX" val="6"/>
  <p:tag name="KSO_WM_UNIT_LAYERLEVEL" val="1"/>
  <p:tag name="KSO_WM_UNIT_TYPE" val="i"/>
</p:tagLst>
</file>

<file path=ppt/tags/tag10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7"/>
  <p:tag name="KSO_WM_UNIT_INDEX" val="7"/>
  <p:tag name="KSO_WM_UNIT_LAYERLEVEL" val="1"/>
  <p:tag name="KSO_WM_UNIT_TYPE" val="i"/>
</p:tagLst>
</file>

<file path=ppt/tags/tag10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8"/>
  <p:tag name="KSO_WM_UNIT_INDEX" val="8"/>
  <p:tag name="KSO_WM_UNIT_LAYERLEVEL" val="1"/>
  <p:tag name="KSO_WM_UNIT_TYPE" val="i"/>
</p:tagLst>
</file>

<file path=ppt/tags/tag102.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1*f*1"/>
  <p:tag name="KSO_WM_UNIT_INDEX" val="1"/>
  <p:tag name="KSO_WM_UNIT_LAYERLEVEL" val="1"/>
  <p:tag name="KSO_WM_UNIT_NOCLEAR" val="0"/>
  <p:tag name="KSO_WM_UNIT_PRESET_TEXT" val="汇报人：稻小壳"/>
  <p:tag name="KSO_WM_UNIT_SUBTYPE" val="b"/>
  <p:tag name="KSO_WM_UNIT_TYPE" val="f"/>
  <p:tag name="KSO_WM_UNIT_VALUE" val="60"/>
</p:tagLst>
</file>

<file path=ppt/tags/tag103.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1*a*1"/>
  <p:tag name="KSO_WM_UNIT_INDEX" val="1"/>
  <p:tag name="KSO_WM_UNIT_ISCONTENTSTITLE" val="0"/>
  <p:tag name="KSO_WM_UNIT_ISNUMDGMTITLE" val="0"/>
  <p:tag name="KSO_WM_UNIT_LAYERLEVEL" val="1"/>
  <p:tag name="KSO_WM_UNIT_NOCLEAR" val="0"/>
  <p:tag name="KSO_WM_UNIT_PRESET_TEXT" val="THANKS"/>
  <p:tag name="KSO_WM_UNIT_TYPE" val="a"/>
  <p:tag name="KSO_WM_UNIT_VALUE" val="10"/>
</p:tagLst>
</file>

<file path=ppt/tags/tag10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0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0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07.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0*i*1"/>
  <p:tag name="KSO_WM_UNIT_INDEX" val="1"/>
  <p:tag name="KSO_WM_UNIT_LAYERLEVEL" val="1"/>
  <p:tag name="KSO_WM_UNIT_TYPE" val="i"/>
</p:tagLst>
</file>

<file path=ppt/tags/tag108.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0*i*2"/>
  <p:tag name="KSO_WM_UNIT_INDEX" val="2"/>
  <p:tag name="KSO_WM_UNIT_LAYERLEVEL" val="1"/>
  <p:tag name="KSO_WM_UNIT_TYPE" val="i"/>
</p:tagLst>
</file>

<file path=ppt/tags/tag109.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0*i*3"/>
  <p:tag name="KSO_WM_UNIT_INDEX" val="3"/>
  <p:tag name="KSO_WM_UNIT_LAYERLEVEL" val="1"/>
  <p:tag name="KSO_WM_UNIT_TYPE" val="i"/>
</p:tagLst>
</file>

<file path=ppt/tags/tag110.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0*i*4"/>
  <p:tag name="KSO_WM_UNIT_INDEX" val="4"/>
  <p:tag name="KSO_WM_UNIT_LAYERLEVEL" val="1"/>
  <p:tag name="KSO_WM_UNIT_TYPE" val="i"/>
</p:tagLst>
</file>

<file path=ppt/tags/tag1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14.xml><?xml version="1.0" encoding="utf-8"?>
<p:tagLst xmlns:p="http://schemas.openxmlformats.org/presentationml/2006/main">
  <p:tag name="KSO_WM_BEAUTIFY_FLAG" val="#wm#"/>
  <p:tag name="KSO_WM_TAG_VERSION" val="1.0"/>
  <p:tag name="KSO_WM_TEMPLATE_CATEGORY" val="custom"/>
  <p:tag name="KSO_WM_TEMPLATE_INDEX" val="20230303"/>
  <p:tag name="KSO_WM_UNIT_COMPATIBLE" val="0"/>
  <p:tag name="KSO_WM_UNIT_DIAGRAM_ISNUMVISUAL" val="0"/>
  <p:tag name="KSO_WM_UNIT_DIAGRAM_ISREFERUNIT" val="0"/>
  <p:tag name="KSO_WM_UNIT_HIGHLIGHT" val="0"/>
  <p:tag name="KSO_WM_UNIT_ID" val="_0**"/>
  <p:tag name="KSO_WM_UNIT_LAYERLEVEL" val="1"/>
</p:tagLst>
</file>

<file path=ppt/tags/tag115.xml><?xml version="1.0" encoding="utf-8"?>
<p:tagLst xmlns:p="http://schemas.openxmlformats.org/presentationml/2006/main">
  <p:tag name="KSO_WM_BEAUTIFY_FLAG" val="#wm#"/>
  <p:tag name="KSO_WM_TAG_VERSION" val="1.0"/>
  <p:tag name="KSO_WM_TEMPLATE_CATEGORY" val="custom"/>
  <p:tag name="KSO_WM_TEMPLATE_INDEX" val="20230303"/>
  <p:tag name="KSO_WM_UNIT_COMPATIBLE" val="0"/>
  <p:tag name="KSO_WM_UNIT_DIAGRAM_ISNUMVISUAL" val="0"/>
  <p:tag name="KSO_WM_UNIT_DIAGRAM_ISREFERUNIT" val="0"/>
  <p:tag name="KSO_WM_UNIT_HIGHLIGHT" val="0"/>
  <p:tag name="KSO_WM_UNIT_ID" val="_0**"/>
  <p:tag name="KSO_WM_UNIT_LAYERLEVEL" val="1"/>
</p:tagLst>
</file>

<file path=ppt/tags/tag116.xml><?xml version="1.0" encoding="utf-8"?>
<p:tagLst xmlns:p="http://schemas.openxmlformats.org/presentationml/2006/main">
  <p:tag name="KSO_WM_BEAUTIFY_FLAG" val="#wm#"/>
  <p:tag name="KSO_WM_TAG_VERSION" val="1.0"/>
  <p:tag name="KSO_WM_TEMPLATE_CATEGORY" val="custom"/>
  <p:tag name="KSO_WM_TEMPLATE_COLOR_TYPE" val="0"/>
  <p:tag name="KSO_WM_TEMPLATE_INDEX" val="20230303"/>
  <p:tag name="KSO_WM_TEMPLATE_MASTER_TYPE" val="0"/>
  <p:tag name="KSO_WM_TEMPLATE_SUBCATEGORY" val="29"/>
  <p:tag name="KSO_WM_TEMPLATE_THUMBS_INDEX" val="1、9"/>
</p:tagLst>
</file>

<file path=ppt/tags/tag117.xml><?xml version="1.0" encoding="utf-8"?>
<p:tagLst xmlns:p="http://schemas.openxmlformats.org/presentationml/2006/main">
  <p:tag name="KSO_WM_BEAUTIFY_FLAG" val="#wm#"/>
  <p:tag name="KSO_WM_TAG_VERSION" val="1.0"/>
  <p:tag name="KSO_WM_TEMPLATE_CATEGORY" val="custom"/>
  <p:tag name="KSO_WM_TEMPLATE_INDEX" val="20230303"/>
  <p:tag name="KSO_WM_UNIT_COMPATIBLE" val="0"/>
  <p:tag name="KSO_WM_UNIT_CONTENT_GROUP_TYPE" val="contentchip"/>
  <p:tag name="KSO_WM_UNIT_DIAGRAM_ISNUMVISUAL" val="0"/>
  <p:tag name="KSO_WM_UNIT_DIAGRAM_ISREFERUNIT" val="0"/>
  <p:tag name="KSO_WM_UNIT_HIGHLIGHT" val="0"/>
  <p:tag name="KSO_WM_UNIT_ID" val="custom20230303_1*f*1"/>
  <p:tag name="KSO_WM_UNIT_INDEX" val="1"/>
  <p:tag name="KSO_WM_UNIT_LAYERLEVEL" val="1"/>
  <p:tag name="KSO_WM_UNIT_NOCLEAR" val="0"/>
  <p:tag name="KSO_WM_UNIT_PRESET_TEXT" val="汇报人：WPS"/>
  <p:tag name="KSO_WM_UNIT_SUBTYPE" val="b"/>
  <p:tag name="KSO_WM_UNIT_TYPE" val="f"/>
  <p:tag name="KSO_WM_UNIT_VALUE" val="60"/>
</p:tagLst>
</file>

<file path=ppt/tags/tag118.xml><?xml version="1.0" encoding="utf-8"?>
<p:tagLst xmlns:p="http://schemas.openxmlformats.org/presentationml/2006/main">
  <p:tag name="KSO_WM_BEAUTIFY_FLAG" val="#wm#"/>
  <p:tag name="KSO_WM_TAG_VERSION" val="1.0"/>
  <p:tag name="KSO_WM_TEMPLATE_CATEGORY" val="custom"/>
  <p:tag name="KSO_WM_TEMPLATE_INDEX" val="20230303"/>
  <p:tag name="KSO_WM_UNIT_COMPATIBLE" val="0"/>
  <p:tag name="KSO_WM_UNIT_CONTENT_GROUP_TYPE" val="contentchip"/>
  <p:tag name="KSO_WM_UNIT_DIAGRAM_ISNUMVISUAL" val="0"/>
  <p:tag name="KSO_WM_UNIT_DIAGRAM_ISREFERUNIT" val="0"/>
  <p:tag name="KSO_WM_UNIT_HIGHLIGHT" val="0"/>
  <p:tag name="KSO_WM_UNIT_ID" val="custom20230303_1*b*1"/>
  <p:tag name="KSO_WM_UNIT_INDEX" val="1"/>
  <p:tag name="KSO_WM_UNIT_ISCONTENTSTITLE" val="0"/>
  <p:tag name="KSO_WM_UNIT_ISNUMDGMTITLE" val="0"/>
  <p:tag name="KSO_WM_UNIT_LAYERLEVEL" val="1"/>
  <p:tag name="KSO_WM_UNIT_NOCLEAR" val="0"/>
  <p:tag name="KSO_WM_UNIT_PRESET_TEXT" val="WPS,a click to unlimited possibilities"/>
  <p:tag name="KSO_WM_UNIT_TYPE" val="b"/>
  <p:tag name="KSO_WM_UNIT_VALUE" val="17"/>
</p:tagLst>
</file>

<file path=ppt/tags/tag119.xml><?xml version="1.0" encoding="utf-8"?>
<p:tagLst xmlns:p="http://schemas.openxmlformats.org/presentationml/2006/main">
  <p:tag name="KSO_WM_BEAUTIFY_FLAG" val="#wm#"/>
  <p:tag name="KSO_WM_TAG_VERSION" val="1.0"/>
  <p:tag name="KSO_WM_TEMPLATE_CATEGORY" val="custom"/>
  <p:tag name="KSO_WM_TEMPLATE_INDEX" val="20230303"/>
  <p:tag name="KSO_WM_UNIT_COMPATIBLE" val="0"/>
  <p:tag name="KSO_WM_UNIT_CONTENT_GROUP_TYPE" val="contentchip"/>
  <p:tag name="KSO_WM_UNIT_DIAGRAM_ISNUMVISUAL" val="0"/>
  <p:tag name="KSO_WM_UNIT_DIAGRAM_ISREFERUNIT" val="0"/>
  <p:tag name="KSO_WM_UNIT_HIGHLIGHT" val="0"/>
  <p:tag name="KSO_WM_UNIT_ID" val="custom20230303_1*a*1"/>
  <p:tag name="KSO_WM_UNIT_INDEX" val="1"/>
  <p:tag name="KSO_WM_UNIT_ISCONTENTSTITLE" val="0"/>
  <p:tag name="KSO_WM_UNIT_ISNUMDGMTITLE" val="0"/>
  <p:tag name="KSO_WM_UNIT_LAYERLEVEL" val="1"/>
  <p:tag name="KSO_WM_UNIT_NOCLEAR" val="0"/>
  <p:tag name="KSO_WM_UNIT_PRESET_TEXT" val="单击添加文档标题"/>
  <p:tag name="KSO_WM_UNIT_TYPE" val="a"/>
  <p:tag name="KSO_WM_UNIT_VALUE" val="10"/>
</p:tagLst>
</file>

<file path=ppt/tags/tag120.xml><?xml version="1.0" encoding="utf-8"?>
<p:tagLst xmlns:p="http://schemas.openxmlformats.org/presentationml/2006/main">
  <p:tag name="KSO_WM_BEAUTIFY_FLAG" val="#wm#"/>
  <p:tag name="KSO_WM_SLIDE_CONTENT_AREA" val="{&quot;left&quot;:&quot;81.45&quot;,&quot;top&quot;:&quot;106.8&quot;,&quot;width&quot;:&quot;739.1&quot;,&quot;height&quot;:&quot;290.25&quot;}"/>
  <p:tag name="KSO_WM_SLIDE_ID" val="custom20230303_1"/>
  <p:tag name="KSO_WM_SLIDE_INDEX" val="1"/>
  <p:tag name="KSO_WM_SLIDE_ITEM_CNT" val="0"/>
  <p:tag name="KSO_WM_SLIDE_LAYOUT" val="a_b_f"/>
  <p:tag name="KSO_WM_SLIDE_LAYOUT_CNT" val="1_1_1"/>
  <p:tag name="KSO_WM_SLIDE_SUBTYPE" val="pureTxt"/>
  <p:tag name="KSO_WM_SLIDE_TYPE" val="title"/>
  <p:tag name="KSO_WM_TAG_VERSION" val="1.0"/>
  <p:tag name="KSO_WM_TEMPLATE_CATEGORY" val="custom"/>
  <p:tag name="KSO_WM_TEMPLATE_COLOR_TYPE" val="0"/>
  <p:tag name="KSO_WM_TEMPLATE_INDEX" val="20230303"/>
  <p:tag name="KSO_WM_TEMPLATE_MASTER_TYPE" val="0"/>
  <p:tag name="KSO_WM_TEMPLATE_SUBCATEGORY" val="29"/>
  <p:tag name="KSO_WM_TEMPLATE_THUMBS_INDEX" val="1、9"/>
</p:tagLst>
</file>

<file path=ppt/tags/tag121.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0303"/>
  <p:tag name="KSO_WM_UNIT_COMPATIBLE" val="0"/>
  <p:tag name="KSO_WM_UNIT_DIAGRAM_ISNUMVISUAL" val="0"/>
  <p:tag name="KSO_WM_UNIT_DIAGRAM_ISREFERUNIT" val="0"/>
  <p:tag name="KSO_WM_UNIT_HIGHLIGHT" val="0"/>
  <p:tag name="KSO_WM_UNIT_ID" val="custom20230303_5*b*1"/>
  <p:tag name="KSO_WM_UNIT_INDEX" val="1"/>
  <p:tag name="KSO_WM_UNIT_ISCONTENTSTITLE" val="0"/>
  <p:tag name="KSO_WM_UNIT_ISNUMDGMTITLE" val="0"/>
  <p:tag name="KSO_WM_UNIT_LAYERLEVEL" val="1"/>
  <p:tag name="KSO_WM_UNIT_NOCLEAR" val="0"/>
  <p:tag name="KSO_WM_UNIT_PRESET_TEXT" val="CONTENTS"/>
  <p:tag name="KSO_WM_UNIT_TYPE" val="b"/>
  <p:tag name="KSO_WM_UNIT_VALUE" val="17"/>
</p:tagLst>
</file>

<file path=ppt/tags/tag122.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0303"/>
  <p:tag name="KSO_WM_UNIT_COMPATIBLE" val="0"/>
  <p:tag name="KSO_WM_UNIT_DIAGRAM_ISNUMVISUAL" val="0"/>
  <p:tag name="KSO_WM_UNIT_DIAGRAM_ISREFERUNIT" val="0"/>
  <p:tag name="KSO_WM_UNIT_HIGHLIGHT" val="0"/>
  <p:tag name="KSO_WM_UNIT_ID" val="custom20230303_5*a*1"/>
  <p:tag name="KSO_WM_UNIT_INDEX" val="1"/>
  <p:tag name="KSO_WM_UNIT_ISCONTENTSTITLE" val="1"/>
  <p:tag name="KSO_WM_UNIT_ISNUMDGMTITLE" val="0"/>
  <p:tag name="KSO_WM_UNIT_LAYERLEVEL" val="1"/>
  <p:tag name="KSO_WM_UNIT_NOCLEAR" val="0"/>
  <p:tag name="KSO_WM_UNIT_PRESET_TEXT" val="目录"/>
  <p:tag name="KSO_WM_UNIT_TYPE" val="a"/>
  <p:tag name="KSO_WM_UNIT_VALUE" val="10"/>
</p:tagLst>
</file>

<file path=ppt/tags/tag123.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1},{&quot;brightness&quot;:0,&quot;colorType&quot;:1,&quot;foreColorIndex&quot;:5,&quot;pos&quot;:1,&quot;transparency&quot;:0}],&quot;type&quot;:2},&quot;shadow&quot;:{&quot;colorType&quot;:0},&quot;threeD&quot;:{&quot;curvedSurface&quot;:{&quot;brightness&quot;:0,&quot;colorType&quot;:2,&quot;rgb&quot;:&quot;#000000&quot;},&quot;depth&quot;:{&quot;colorType&quot;:0}}},&quot;text&quot;:{&quot;fill&quot;:{},&quot;glow&quot;:{},&quot;line&quot;:{},&quot;shadow&quot;:{},&quot;threeD&quot;:{}}}"/>
  <p:tag name="KSO_WM_DIAGRAM_GROUP_CODE" val="l1-1"/>
  <p:tag name="KSO_WM_DIAGRAM_MAX_ITEMCNT" val="6"/>
  <p:tag name="KSO_WM_DIAGRAM_MIN_ITEMCNT" val="2"/>
  <p:tag name="KSO_WM_DIAGRAM_VERSION" val="3"/>
  <p:tag name="KSO_WM_DIAGRAM_VIRTUALLY_FRAME" val="{&quot;height&quot;:418.25,&quot;width&quot;:919.25}"/>
  <p:tag name="KSO_WM_TAG_VERSION" val="1.0"/>
  <p:tag name="KSO_WM_TEMPLATE_CATEGORY" val="custom"/>
  <p:tag name="KSO_WM_TEMPLATE_INDEX" val="20230303"/>
  <p:tag name="KSO_WM_UNIT_COMPATIBLE" val="0"/>
  <p:tag name="KSO_WM_UNIT_DIAGRAM_ISNUMVISUAL" val="0"/>
  <p:tag name="KSO_WM_UNIT_DIAGRAM_ISREFERUNIT" val="0"/>
  <p:tag name="KSO_WM_UNIT_HIGHLIGHT" val="0"/>
  <p:tag name="KSO_WM_UNIT_ID" val="custom20230303_5*l_h_i*1_2_1"/>
  <p:tag name="KSO_WM_UNIT_INDEX" val="1_2_1"/>
  <p:tag name="KSO_WM_UNIT_LAYERLEVEL" val="1_1_1"/>
  <p:tag name="KSO_WM_UNIT_TYPE" val="l_h_i"/>
</p:tagLst>
</file>

<file path=ppt/tags/tag12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quot;transparency&quot;:1},{&quot;brightness&quot;:0,&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418.25,&quot;width&quot;:919.25}"/>
  <p:tag name="KSO_WM_TAG_VERSION" val="1.0"/>
  <p:tag name="KSO_WM_TEMPLATE_CATEGORY" val="custom"/>
  <p:tag name="KSO_WM_TEMPLATE_INDEX" val="20230303"/>
  <p:tag name="KSO_WM_UNIT_COMPATIBLE" val="0"/>
  <p:tag name="KSO_WM_UNIT_DIAGRAM_ISNUMVISUAL" val="0"/>
  <p:tag name="KSO_WM_UNIT_DIAGRAM_ISREFERUNIT" val="0"/>
  <p:tag name="KSO_WM_UNIT_HIGHLIGHT" val="0"/>
  <p:tag name="KSO_WM_UNIT_ID" val="custom20230303_5*l_h_i*1_2_2"/>
  <p:tag name="KSO_WM_UNIT_INDEX" val="1_2_2"/>
  <p:tag name="KSO_WM_UNIT_LAYERLEVEL" val="1_1_1"/>
  <p:tag name="KSO_WM_UNIT_PRESET_TEXT" val="02."/>
  <p:tag name="KSO_WM_UNIT_SUBTYPE" val="d"/>
  <p:tag name="KSO_WM_UNIT_TYPE" val="l_h_i"/>
</p:tagLst>
</file>

<file path=ppt/tags/tag12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14000000059604645,&quot;transparency&quot;:0},{&quot;brightness&quot;:0,&quot;colorType&quot;:1,&quot;foreColorIndex&quot;:5,&quot;pos&quot;:0.9200000166893005,&quot;transparency&quot;:0},{&quot;brightness&quot;:0,&quot;colorType&quot;:1,&quot;foreColorIndex&quot;:13,&quot;pos&quot;:0.5400000214576721,&quot;transparency&quot;:0}],&quot;type&quot;:3},&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418.25,&quot;width&quot;:919.25}"/>
  <p:tag name="KSO_WM_TAG_VERSION" val="1.0"/>
  <p:tag name="KSO_WM_TEMPLATE_CATEGORY" val="custom"/>
  <p:tag name="KSO_WM_TEMPLATE_INDEX" val="20230303"/>
  <p:tag name="KSO_WM_UNIT_COMPATIBLE" val="0"/>
  <p:tag name="KSO_WM_UNIT_DIAGRAM_ISNUMVISUAL" val="0"/>
  <p:tag name="KSO_WM_UNIT_DIAGRAM_ISREFERUNIT" val="0"/>
  <p:tag name="KSO_WM_UNIT_HIGHLIGHT" val="0"/>
  <p:tag name="KSO_WM_UNIT_ID" val="custom20230303_5*l_h_a*1_2_1"/>
  <p:tag name="KSO_WM_UNIT_INDEX" val="1_2_1"/>
  <p:tag name="KSO_WM_UNIT_ISCONTENTSTITLE" val="0"/>
  <p:tag name="KSO_WM_UNIT_ISNUMDGMTITLE" val="0"/>
  <p:tag name="KSO_WM_UNIT_LAYERLEVEL" val="1_1_1"/>
  <p:tag name="KSO_WM_UNIT_NOCLEAR" val="0"/>
  <p:tag name="KSO_WM_UNIT_PRESET_TEXT" val="添加 目录文本"/>
  <p:tag name="KSO_WM_UNIT_TYPE" val="l_h_a"/>
  <p:tag name="KSO_WM_UNIT_VALUE" val="15"/>
</p:tagLst>
</file>

<file path=ppt/tags/tag126.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1},{&quot;brightness&quot;:0,&quot;colorType&quot;:1,&quot;foreColorIndex&quot;:5,&quot;pos&quot;:1,&quot;transparency&quot;:0}],&quot;type&quot;:2},&quot;shadow&quot;:{&quot;colorType&quot;:0},&quot;threeD&quot;:{&quot;curvedSurface&quot;:{&quot;brightness&quot;:0,&quot;colorType&quot;:2,&quot;rgb&quot;:&quot;#000000&quot;},&quot;depth&quot;:{&quot;colorType&quot;:0}}},&quot;text&quot;:{&quot;fill&quot;:{},&quot;glow&quot;:{},&quot;line&quot;:{},&quot;shadow&quot;:{},&quot;threeD&quot;:{}}}"/>
  <p:tag name="KSO_WM_DIAGRAM_GROUP_CODE" val="l1-1"/>
  <p:tag name="KSO_WM_DIAGRAM_MAX_ITEMCNT" val="6"/>
  <p:tag name="KSO_WM_DIAGRAM_MIN_ITEMCNT" val="2"/>
  <p:tag name="KSO_WM_DIAGRAM_VERSION" val="3"/>
  <p:tag name="KSO_WM_DIAGRAM_VIRTUALLY_FRAME" val="{&quot;height&quot;:418.25,&quot;width&quot;:919.25}"/>
  <p:tag name="KSO_WM_TAG_VERSION" val="1.0"/>
  <p:tag name="KSO_WM_TEMPLATE_CATEGORY" val="custom"/>
  <p:tag name="KSO_WM_TEMPLATE_INDEX" val="20230303"/>
  <p:tag name="KSO_WM_UNIT_COMPATIBLE" val="0"/>
  <p:tag name="KSO_WM_UNIT_DIAGRAM_ISNUMVISUAL" val="0"/>
  <p:tag name="KSO_WM_UNIT_DIAGRAM_ISREFERUNIT" val="0"/>
  <p:tag name="KSO_WM_UNIT_HIGHLIGHT" val="0"/>
  <p:tag name="KSO_WM_UNIT_ID" val="custom20230303_5*l_h_i*1_3_1"/>
  <p:tag name="KSO_WM_UNIT_INDEX" val="1_3_1"/>
  <p:tag name="KSO_WM_UNIT_LAYERLEVEL" val="1_1_1"/>
  <p:tag name="KSO_WM_UNIT_TYPE" val="l_h_i"/>
</p:tagLst>
</file>

<file path=ppt/tags/tag12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quot;transparency&quot;:1},{&quot;brightness&quot;:0,&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418.25,&quot;width&quot;:919.25}"/>
  <p:tag name="KSO_WM_TAG_VERSION" val="1.0"/>
  <p:tag name="KSO_WM_TEMPLATE_CATEGORY" val="custom"/>
  <p:tag name="KSO_WM_TEMPLATE_INDEX" val="20230303"/>
  <p:tag name="KSO_WM_UNIT_COMPATIBLE" val="0"/>
  <p:tag name="KSO_WM_UNIT_DIAGRAM_ISNUMVISUAL" val="0"/>
  <p:tag name="KSO_WM_UNIT_DIAGRAM_ISREFERUNIT" val="0"/>
  <p:tag name="KSO_WM_UNIT_HIGHLIGHT" val="0"/>
  <p:tag name="KSO_WM_UNIT_ID" val="custom20230303_5*l_h_i*1_3_2"/>
  <p:tag name="KSO_WM_UNIT_INDEX" val="1_3_2"/>
  <p:tag name="KSO_WM_UNIT_LAYERLEVEL" val="1_1_1"/>
  <p:tag name="KSO_WM_UNIT_PRESET_TEXT" val="03."/>
  <p:tag name="KSO_WM_UNIT_SUBTYPE" val="d"/>
  <p:tag name="KSO_WM_UNIT_TYPE" val="l_h_i"/>
</p:tagLst>
</file>

<file path=ppt/tags/tag12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14000000059604645,&quot;transparency&quot;:0},{&quot;brightness&quot;:0,&quot;colorType&quot;:1,&quot;foreColorIndex&quot;:5,&quot;pos&quot;:0.9200000166893005,&quot;transparency&quot;:0},{&quot;brightness&quot;:0,&quot;colorType&quot;:1,&quot;foreColorIndex&quot;:13,&quot;pos&quot;:0.5400000214576721,&quot;transparency&quot;:0}],&quot;type&quot;:3},&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418.25,&quot;width&quot;:919.25}"/>
  <p:tag name="KSO_WM_TAG_VERSION" val="1.0"/>
  <p:tag name="KSO_WM_TEMPLATE_CATEGORY" val="custom"/>
  <p:tag name="KSO_WM_TEMPLATE_INDEX" val="20230303"/>
  <p:tag name="KSO_WM_UNIT_COMPATIBLE" val="0"/>
  <p:tag name="KSO_WM_UNIT_DIAGRAM_ISNUMVISUAL" val="0"/>
  <p:tag name="KSO_WM_UNIT_DIAGRAM_ISREFERUNIT" val="0"/>
  <p:tag name="KSO_WM_UNIT_HIGHLIGHT" val="0"/>
  <p:tag name="KSO_WM_UNIT_ID" val="custom20230303_5*l_h_a*1_3_1"/>
  <p:tag name="KSO_WM_UNIT_INDEX" val="1_3_1"/>
  <p:tag name="KSO_WM_UNIT_ISCONTENTSTITLE" val="0"/>
  <p:tag name="KSO_WM_UNIT_ISNUMDGMTITLE" val="0"/>
  <p:tag name="KSO_WM_UNIT_LAYERLEVEL" val="1_1_1"/>
  <p:tag name="KSO_WM_UNIT_NOCLEAR" val="0"/>
  <p:tag name="KSO_WM_UNIT_PRESET_TEXT" val="添加 目录文本"/>
  <p:tag name="KSO_WM_UNIT_TYPE" val="l_h_a"/>
  <p:tag name="KSO_WM_UNIT_VALUE" val="15"/>
</p:tagLst>
</file>

<file path=ppt/tags/tag129.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1},{&quot;brightness&quot;:0,&quot;colorType&quot;:1,&quot;foreColorIndex&quot;:5,&quot;pos&quot;:1,&quot;transparency&quot;:0}],&quot;type&quot;:2},&quot;shadow&quot;:{&quot;colorType&quot;:0},&quot;threeD&quot;:{&quot;curvedSurface&quot;:{&quot;brightness&quot;:0,&quot;colorType&quot;:2,&quot;rgb&quot;:&quot;#000000&quot;},&quot;depth&quot;:{&quot;colorType&quot;:0}}},&quot;text&quot;:{&quot;fill&quot;:{},&quot;glow&quot;:{},&quot;line&quot;:{},&quot;shadow&quot;:{},&quot;threeD&quot;:{}}}"/>
  <p:tag name="KSO_WM_DIAGRAM_GROUP_CODE" val="l1-1"/>
  <p:tag name="KSO_WM_DIAGRAM_MAX_ITEMCNT" val="6"/>
  <p:tag name="KSO_WM_DIAGRAM_MIN_ITEMCNT" val="2"/>
  <p:tag name="KSO_WM_DIAGRAM_VERSION" val="3"/>
  <p:tag name="KSO_WM_DIAGRAM_VIRTUALLY_FRAME" val="{&quot;height&quot;:418.25,&quot;width&quot;:919.25}"/>
  <p:tag name="KSO_WM_TAG_VERSION" val="1.0"/>
  <p:tag name="KSO_WM_TEMPLATE_CATEGORY" val="custom"/>
  <p:tag name="KSO_WM_TEMPLATE_INDEX" val="20230303"/>
  <p:tag name="KSO_WM_UNIT_COMPATIBLE" val="0"/>
  <p:tag name="KSO_WM_UNIT_DIAGRAM_ISNUMVISUAL" val="0"/>
  <p:tag name="KSO_WM_UNIT_DIAGRAM_ISREFERUNIT" val="0"/>
  <p:tag name="KSO_WM_UNIT_HIGHLIGHT" val="0"/>
  <p:tag name="KSO_WM_UNIT_ID" val="custom20230303_5*l_h_i*1_4_1"/>
  <p:tag name="KSO_WM_UNIT_INDEX" val="1_4_1"/>
  <p:tag name="KSO_WM_UNIT_LAYERLEVEL" val="1_1_1"/>
  <p:tag name="KSO_WM_UNIT_TYPE" val="l_h_i"/>
</p:tagLst>
</file>

<file path=ppt/tags/tag13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quot;transparency&quot;:1},{&quot;brightness&quot;:0,&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418.25,&quot;width&quot;:919.25}"/>
  <p:tag name="KSO_WM_TAG_VERSION" val="1.0"/>
  <p:tag name="KSO_WM_TEMPLATE_CATEGORY" val="custom"/>
  <p:tag name="KSO_WM_TEMPLATE_INDEX" val="20230303"/>
  <p:tag name="KSO_WM_UNIT_COMPATIBLE" val="0"/>
  <p:tag name="KSO_WM_UNIT_DIAGRAM_ISNUMVISUAL" val="0"/>
  <p:tag name="KSO_WM_UNIT_DIAGRAM_ISREFERUNIT" val="0"/>
  <p:tag name="KSO_WM_UNIT_HIGHLIGHT" val="0"/>
  <p:tag name="KSO_WM_UNIT_ID" val="custom20230303_5*l_h_i*1_4_2"/>
  <p:tag name="KSO_WM_UNIT_INDEX" val="1_4_2"/>
  <p:tag name="KSO_WM_UNIT_LAYERLEVEL" val="1_1_1"/>
  <p:tag name="KSO_WM_UNIT_PRESET_TEXT" val="04."/>
  <p:tag name="KSO_WM_UNIT_SUBTYPE" val="d"/>
  <p:tag name="KSO_WM_UNIT_TYPE" val="l_h_i"/>
</p:tagLst>
</file>

<file path=ppt/tags/tag13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14000000059604645,&quot;transparency&quot;:0},{&quot;brightness&quot;:0,&quot;colorType&quot;:1,&quot;foreColorIndex&quot;:5,&quot;pos&quot;:0.9200000166893005,&quot;transparency&quot;:0},{&quot;brightness&quot;:0,&quot;colorType&quot;:1,&quot;foreColorIndex&quot;:13,&quot;pos&quot;:0.5400000214576721,&quot;transparency&quot;:0}],&quot;type&quot;:3},&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418.25,&quot;width&quot;:919.25}"/>
  <p:tag name="KSO_WM_TAG_VERSION" val="1.0"/>
  <p:tag name="KSO_WM_TEMPLATE_CATEGORY" val="custom"/>
  <p:tag name="KSO_WM_TEMPLATE_INDEX" val="20230303"/>
  <p:tag name="KSO_WM_UNIT_COMPATIBLE" val="0"/>
  <p:tag name="KSO_WM_UNIT_DIAGRAM_ISNUMVISUAL" val="0"/>
  <p:tag name="KSO_WM_UNIT_DIAGRAM_ISREFERUNIT" val="0"/>
  <p:tag name="KSO_WM_UNIT_HIGHLIGHT" val="0"/>
  <p:tag name="KSO_WM_UNIT_ID" val="custom20230303_5*l_h_a*1_4_1"/>
  <p:tag name="KSO_WM_UNIT_INDEX" val="1_4_1"/>
  <p:tag name="KSO_WM_UNIT_ISCONTENTSTITLE" val="0"/>
  <p:tag name="KSO_WM_UNIT_ISNUMDGMTITLE" val="0"/>
  <p:tag name="KSO_WM_UNIT_LAYERLEVEL" val="1_1_1"/>
  <p:tag name="KSO_WM_UNIT_NOCLEAR" val="0"/>
  <p:tag name="KSO_WM_UNIT_PRESET_TEXT" val="添加 目录文本"/>
  <p:tag name="KSO_WM_UNIT_TYPE" val="l_h_a"/>
  <p:tag name="KSO_WM_UNIT_VALUE" val="15"/>
</p:tagLst>
</file>

<file path=ppt/tags/tag132.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1},{&quot;brightness&quot;:0,&quot;colorType&quot;:1,&quot;foreColorIndex&quot;:5,&quot;pos&quot;:1,&quot;transparency&quot;:0}],&quot;type&quot;:2},&quot;shadow&quot;:{&quot;colorType&quot;:0},&quot;threeD&quot;:{&quot;curvedSurface&quot;:{&quot;brightness&quot;:0,&quot;colorType&quot;:2,&quot;rgb&quot;:&quot;#000000&quot;},&quot;depth&quot;:{&quot;colorType&quot;:0}}},&quot;text&quot;:{&quot;fill&quot;:{},&quot;glow&quot;:{},&quot;line&quot;:{},&quot;shadow&quot;:{},&quot;threeD&quot;:{}}}"/>
  <p:tag name="KSO_WM_DIAGRAM_GROUP_CODE" val="l1-1"/>
  <p:tag name="KSO_WM_DIAGRAM_MAX_ITEMCNT" val="6"/>
  <p:tag name="KSO_WM_DIAGRAM_MIN_ITEMCNT" val="2"/>
  <p:tag name="KSO_WM_DIAGRAM_VERSION" val="3"/>
  <p:tag name="KSO_WM_DIAGRAM_VIRTUALLY_FRAME" val="{&quot;height&quot;:418.25,&quot;width&quot;:919.25}"/>
  <p:tag name="KSO_WM_TAG_VERSION" val="1.0"/>
  <p:tag name="KSO_WM_TEMPLATE_CATEGORY" val="custom"/>
  <p:tag name="KSO_WM_TEMPLATE_INDEX" val="20230303"/>
  <p:tag name="KSO_WM_UNIT_COMPATIBLE" val="0"/>
  <p:tag name="KSO_WM_UNIT_DIAGRAM_ISNUMVISUAL" val="0"/>
  <p:tag name="KSO_WM_UNIT_DIAGRAM_ISREFERUNIT" val="0"/>
  <p:tag name="KSO_WM_UNIT_HIGHLIGHT" val="0"/>
  <p:tag name="KSO_WM_UNIT_ID" val="custom20230303_5*l_h_i*1_5_1"/>
  <p:tag name="KSO_WM_UNIT_INDEX" val="1_5_1"/>
  <p:tag name="KSO_WM_UNIT_LAYERLEVEL" val="1_1_1"/>
  <p:tag name="KSO_WM_UNIT_TYPE" val="l_h_i"/>
</p:tagLst>
</file>

<file path=ppt/tags/tag13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quot;transparency&quot;:1},{&quot;brightness&quot;:0,&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418.25,&quot;width&quot;:919.25}"/>
  <p:tag name="KSO_WM_TAG_VERSION" val="1.0"/>
  <p:tag name="KSO_WM_TEMPLATE_CATEGORY" val="custom"/>
  <p:tag name="KSO_WM_TEMPLATE_INDEX" val="20230303"/>
  <p:tag name="KSO_WM_UNIT_COMPATIBLE" val="0"/>
  <p:tag name="KSO_WM_UNIT_DIAGRAM_ISNUMVISUAL" val="0"/>
  <p:tag name="KSO_WM_UNIT_DIAGRAM_ISREFERUNIT" val="0"/>
  <p:tag name="KSO_WM_UNIT_HIGHLIGHT" val="0"/>
  <p:tag name="KSO_WM_UNIT_ID" val="custom20230303_5*l_h_i*1_5_2"/>
  <p:tag name="KSO_WM_UNIT_INDEX" val="1_5_2"/>
  <p:tag name="KSO_WM_UNIT_LAYERLEVEL" val="1_1_1"/>
  <p:tag name="KSO_WM_UNIT_PRESET_TEXT" val="05."/>
  <p:tag name="KSO_WM_UNIT_SUBTYPE" val="d"/>
  <p:tag name="KSO_WM_UNIT_TYPE" val="l_h_i"/>
</p:tagLst>
</file>

<file path=ppt/tags/tag13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14000000059604645,&quot;transparency&quot;:0},{&quot;brightness&quot;:0,&quot;colorType&quot;:1,&quot;foreColorIndex&quot;:5,&quot;pos&quot;:0.9200000166893005,&quot;transparency&quot;:0},{&quot;brightness&quot;:0,&quot;colorType&quot;:1,&quot;foreColorIndex&quot;:13,&quot;pos&quot;:0.5400000214576721,&quot;transparency&quot;:0}],&quot;type&quot;:3},&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418.25,&quot;width&quot;:919.25}"/>
  <p:tag name="KSO_WM_TAG_VERSION" val="1.0"/>
  <p:tag name="KSO_WM_TEMPLATE_CATEGORY" val="custom"/>
  <p:tag name="KSO_WM_TEMPLATE_INDEX" val="20230303"/>
  <p:tag name="KSO_WM_UNIT_COMPATIBLE" val="0"/>
  <p:tag name="KSO_WM_UNIT_DIAGRAM_ISNUMVISUAL" val="0"/>
  <p:tag name="KSO_WM_UNIT_DIAGRAM_ISREFERUNIT" val="0"/>
  <p:tag name="KSO_WM_UNIT_HIGHLIGHT" val="0"/>
  <p:tag name="KSO_WM_UNIT_ID" val="custom20230303_5*l_h_a*1_5_1"/>
  <p:tag name="KSO_WM_UNIT_INDEX" val="1_5_1"/>
  <p:tag name="KSO_WM_UNIT_ISCONTENTSTITLE" val="0"/>
  <p:tag name="KSO_WM_UNIT_ISNUMDGMTITLE" val="0"/>
  <p:tag name="KSO_WM_UNIT_LAYERLEVEL" val="1_1_1"/>
  <p:tag name="KSO_WM_UNIT_NOCLEAR" val="0"/>
  <p:tag name="KSO_WM_UNIT_PRESET_TEXT" val="添加 目录文本"/>
  <p:tag name="KSO_WM_UNIT_TYPE" val="l_h_a"/>
  <p:tag name="KSO_WM_UNIT_VALUE" val="15"/>
</p:tagLst>
</file>

<file path=ppt/tags/tag135.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1},{&quot;brightness&quot;:0,&quot;colorType&quot;:1,&quot;foreColorIndex&quot;:5,&quot;pos&quot;:1,&quot;transparency&quot;:0}],&quot;type&quot;:2},&quot;shadow&quot;:{&quot;colorType&quot;:0},&quot;threeD&quot;:{&quot;curvedSurface&quot;:{&quot;brightness&quot;:0,&quot;colorType&quot;:2,&quot;rgb&quot;:&quot;#000000&quot;},&quot;depth&quot;:{&quot;colorType&quot;:0}}},&quot;text&quot;:{&quot;fill&quot;:{},&quot;glow&quot;:{},&quot;line&quot;:{},&quot;shadow&quot;:{},&quot;threeD&quot;:{}}}"/>
  <p:tag name="KSO_WM_DIAGRAM_GROUP_CODE" val="l1-1"/>
  <p:tag name="KSO_WM_DIAGRAM_MAX_ITEMCNT" val="6"/>
  <p:tag name="KSO_WM_DIAGRAM_MIN_ITEMCNT" val="2"/>
  <p:tag name="KSO_WM_DIAGRAM_VERSION" val="3"/>
  <p:tag name="KSO_WM_DIAGRAM_VIRTUALLY_FRAME" val="{&quot;height&quot;:418.25,&quot;width&quot;:919.25}"/>
  <p:tag name="KSO_WM_TAG_VERSION" val="1.0"/>
  <p:tag name="KSO_WM_TEMPLATE_CATEGORY" val="custom"/>
  <p:tag name="KSO_WM_TEMPLATE_INDEX" val="20230303"/>
  <p:tag name="KSO_WM_UNIT_COMPATIBLE" val="0"/>
  <p:tag name="KSO_WM_UNIT_DIAGRAM_ISNUMVISUAL" val="0"/>
  <p:tag name="KSO_WM_UNIT_DIAGRAM_ISREFERUNIT" val="0"/>
  <p:tag name="KSO_WM_UNIT_HIGHLIGHT" val="0"/>
  <p:tag name="KSO_WM_UNIT_ID" val="custom20230303_5*l_h_i*1_1_1"/>
  <p:tag name="KSO_WM_UNIT_INDEX" val="1_1_1"/>
  <p:tag name="KSO_WM_UNIT_LAYERLEVEL" val="1_1_1"/>
  <p:tag name="KSO_WM_UNIT_TYPE" val="l_h_i"/>
</p:tagLst>
</file>

<file path=ppt/tags/tag13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quot;transparency&quot;:1},{&quot;brightness&quot;:0,&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418.25,&quot;width&quot;:919.25}"/>
  <p:tag name="KSO_WM_TAG_VERSION" val="1.0"/>
  <p:tag name="KSO_WM_TEMPLATE_CATEGORY" val="custom"/>
  <p:tag name="KSO_WM_TEMPLATE_INDEX" val="20230303"/>
  <p:tag name="KSO_WM_UNIT_COMPATIBLE" val="0"/>
  <p:tag name="KSO_WM_UNIT_DIAGRAM_ISNUMVISUAL" val="0"/>
  <p:tag name="KSO_WM_UNIT_DIAGRAM_ISREFERUNIT" val="0"/>
  <p:tag name="KSO_WM_UNIT_HIGHLIGHT" val="0"/>
  <p:tag name="KSO_WM_UNIT_ID" val="custom20230303_5*l_h_i*1_1_2"/>
  <p:tag name="KSO_WM_UNIT_INDEX" val="1_1_2"/>
  <p:tag name="KSO_WM_UNIT_LAYERLEVEL" val="1_1_1"/>
  <p:tag name="KSO_WM_UNIT_PRESET_TEXT" val="01."/>
  <p:tag name="KSO_WM_UNIT_SUBTYPE" val="d"/>
  <p:tag name="KSO_WM_UNIT_TYPE" val="l_h_i"/>
</p:tagLst>
</file>

<file path=ppt/tags/tag13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14000000059604645,&quot;transparency&quot;:0},{&quot;brightness&quot;:0,&quot;colorType&quot;:1,&quot;foreColorIndex&quot;:5,&quot;pos&quot;:0.9200000166893005,&quot;transparency&quot;:0},{&quot;brightness&quot;:0,&quot;colorType&quot;:1,&quot;foreColorIndex&quot;:13,&quot;pos&quot;:0.5400000214576721,&quot;transparency&quot;:0}],&quot;type&quot;:3},&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418.25,&quot;width&quot;:919.25}"/>
  <p:tag name="KSO_WM_TAG_VERSION" val="1.0"/>
  <p:tag name="KSO_WM_TEMPLATE_CATEGORY" val="custom"/>
  <p:tag name="KSO_WM_TEMPLATE_INDEX" val="20230303"/>
  <p:tag name="KSO_WM_UNIT_COMPATIBLE" val="0"/>
  <p:tag name="KSO_WM_UNIT_DIAGRAM_ISNUMVISUAL" val="0"/>
  <p:tag name="KSO_WM_UNIT_DIAGRAM_ISREFERUNIT" val="0"/>
  <p:tag name="KSO_WM_UNIT_HIGHLIGHT" val="0"/>
  <p:tag name="KSO_WM_UNIT_ID" val="custom20230303_5*l_h_a*1_1_1"/>
  <p:tag name="KSO_WM_UNIT_INDEX" val="1_1_1"/>
  <p:tag name="KSO_WM_UNIT_ISCONTENTSTITLE" val="0"/>
  <p:tag name="KSO_WM_UNIT_ISNUMDGMTITLE" val="0"/>
  <p:tag name="KSO_WM_UNIT_LAYERLEVEL" val="1_1_1"/>
  <p:tag name="KSO_WM_UNIT_NOCLEAR" val="0"/>
  <p:tag name="KSO_WM_UNIT_PRESET_TEXT" val="添加 目录文本"/>
  <p:tag name="KSO_WM_UNIT_TYPE" val="l_h_a"/>
  <p:tag name="KSO_WM_UNIT_VALUE" val="15"/>
</p:tagLst>
</file>

<file path=ppt/tags/tag138.xml><?xml version="1.0" encoding="utf-8"?>
<p:tagLst xmlns:p="http://schemas.openxmlformats.org/presentationml/2006/main">
  <p:tag name="KSO_WM_BEAUTIFY_FLAG" val="#wm#"/>
  <p:tag name="KSO_WM_DIAGRAM_GROUP_CODE" val="l1-1"/>
  <p:tag name="KSO_WM_SLIDE_DIAGTYPE" val="l"/>
  <p:tag name="KSO_WM_SLIDE_ID" val="custom20230303_5"/>
  <p:tag name="KSO_WM_SLIDE_INDEX" val="5"/>
  <p:tag name="KSO_WM_SLIDE_ITEM_CNT" val="5"/>
  <p:tag name="KSO_WM_SLIDE_LAYOUT" val="a_b_l"/>
  <p:tag name="KSO_WM_SLIDE_LAYOUT_CNT" val="1_1_1"/>
  <p:tag name="KSO_WM_SLIDE_SUBTYPE" val="diag"/>
  <p:tag name="KSO_WM_SLIDE_TYPE" val="contents"/>
  <p:tag name="KSO_WM_TAG_VERSION" val="1.0"/>
  <p:tag name="KSO_WM_TEMPLATE_CATEGORY" val="custom"/>
  <p:tag name="KSO_WM_TEMPLATE_COLOR_TYPE" val="0"/>
  <p:tag name="KSO_WM_TEMPLATE_INDEX" val="20230303"/>
  <p:tag name="KSO_WM_TEMPLATE_MASTER_TYPE" val="0"/>
  <p:tag name="KSO_WM_TEMPLATE_SUBCATEGORY" val="29"/>
</p:tagLst>
</file>

<file path=ppt/tags/tag139.xml><?xml version="1.0" encoding="utf-8"?>
<p:tagLst xmlns:p="http://schemas.openxmlformats.org/presentationml/2006/main">
  <p:tag name="KSO_WM_BEAUTIFY_FLAG" val="#wm#"/>
  <p:tag name="KSO_WM_TAG_VERSION" val="1.0"/>
  <p:tag name="KSO_WM_TEMPLATE_CATEGORY" val="custom"/>
  <p:tag name="KSO_WM_TEMPLATE_INDEX" val="20230303"/>
  <p:tag name="KSO_WM_UNIT_COMPATIBLE" val="1"/>
  <p:tag name="KSO_WM_UNIT_CONTENT_GROUP_TYPE" val="contentchip"/>
  <p:tag name="KSO_WM_UNIT_DIAGRAM_ISNUMVISUAL" val="0"/>
  <p:tag name="KSO_WM_UNIT_DIAGRAM_ISREFERUNIT" val="0"/>
  <p:tag name="KSO_WM_UNIT_HIGHLIGHT" val="0"/>
  <p:tag name="KSO_WM_UNIT_ID" val="custom20230303_7*e*1"/>
  <p:tag name="KSO_WM_UNIT_INDEX" val="1"/>
  <p:tag name="KSO_WM_UNIT_LAYERLEVEL" val="1"/>
  <p:tag name="KSO_WM_UNIT_NOCLEAR" val="0"/>
  <p:tag name="KSO_WM_UNIT_PRESET_TEXT" val="PART ONE"/>
  <p:tag name="KSO_WM_UNIT_TYPE" val="e"/>
  <p:tag name="KSO_WM_UNIT_VALUE" val="6"/>
</p:tagLst>
</file>

<file path=ppt/tags/tag140.xml><?xml version="1.0" encoding="utf-8"?>
<p:tagLst xmlns:p="http://schemas.openxmlformats.org/presentationml/2006/main">
  <p:tag name="KSO_WM_BEAUTIFY_FLAG" val="#wm#"/>
  <p:tag name="KSO_WM_TAG_VERSION" val="1.0"/>
  <p:tag name="KSO_WM_TEMPLATE_CATEGORY" val="custom"/>
  <p:tag name="KSO_WM_TEMPLATE_INDEX" val="20230303"/>
  <p:tag name="KSO_WM_UNIT_COMPATIBLE" val="0"/>
  <p:tag name="KSO_WM_UNIT_CONTENT_GROUP_TYPE" val="contentchip"/>
  <p:tag name="KSO_WM_UNIT_DIAGRAM_ISNUMVISUAL" val="0"/>
  <p:tag name="KSO_WM_UNIT_DIAGRAM_ISREFERUNIT" val="0"/>
  <p:tag name="KSO_WM_UNIT_HIGHLIGHT" val="0"/>
  <p:tag name="KSO_WM_UNIT_ID" val="custom20230303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141.xml><?xml version="1.0" encoding="utf-8"?>
<p:tagLst xmlns:p="http://schemas.openxmlformats.org/presentationml/2006/main">
  <p:tag name="KSO_WM_BEAUTIFY_FLAG" val="#wm#"/>
  <p:tag name="KSO_WM_SLIDE_CONTENT_AREA" val="{&quot;left&quot;:&quot;302.25&quot;,&quot;top&quot;:&quot;73.85&quot;,&quot;width&quot;:&quot;540.55&quot;,&quot;height&quot;:&quot;290.25&quot;}"/>
  <p:tag name="KSO_WM_SLIDE_ID" val="custom20230303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303"/>
  <p:tag name="KSO_WM_TEMPLATE_MASTER_TYPE" val="0"/>
  <p:tag name="KSO_WM_TEMPLATE_SUBCATEGORY" val="29"/>
</p:tagLst>
</file>

<file path=ppt/tags/tag142.xml><?xml version="1.0" encoding="utf-8"?>
<p:tagLst xmlns:p="http://schemas.openxmlformats.org/presentationml/2006/main">
  <p:tag name="KSO_WM_BEAUTIFY_FLAG" val="#wm#"/>
  <p:tag name="KSO_WM_TAG_VERSION" val="1.0"/>
  <p:tag name="KSO_WM_TEMPLATE_CATEGORY" val="custom"/>
  <p:tag name="KSO_WM_TEMPLATE_INDEX" val="20230303"/>
  <p:tag name="KSO_WM_UNIT_COMPATIBLE" val="1"/>
  <p:tag name="KSO_WM_UNIT_CONTENT_GROUP_TYPE" val="contentchip"/>
  <p:tag name="KSO_WM_UNIT_DIAGRAM_ISNUMVISUAL" val="0"/>
  <p:tag name="KSO_WM_UNIT_DIAGRAM_ISREFERUNIT" val="0"/>
  <p:tag name="KSO_WM_UNIT_HIGHLIGHT" val="0"/>
  <p:tag name="KSO_WM_UNIT_ID" val="custom20230303_7*e*1"/>
  <p:tag name="KSO_WM_UNIT_INDEX" val="1"/>
  <p:tag name="KSO_WM_UNIT_LAYERLEVEL" val="1"/>
  <p:tag name="KSO_WM_UNIT_NOCLEAR" val="0"/>
  <p:tag name="KSO_WM_UNIT_PRESET_TEXT" val="PART TWO"/>
  <p:tag name="KSO_WM_UNIT_TYPE" val="e"/>
  <p:tag name="KSO_WM_UNIT_VALUE" val="6"/>
</p:tagLst>
</file>

<file path=ppt/tags/tag143.xml><?xml version="1.0" encoding="utf-8"?>
<p:tagLst xmlns:p="http://schemas.openxmlformats.org/presentationml/2006/main">
  <p:tag name="KSO_WM_BEAUTIFY_FLAG" val="#wm#"/>
  <p:tag name="KSO_WM_TAG_VERSION" val="1.0"/>
  <p:tag name="KSO_WM_TEMPLATE_CATEGORY" val="custom"/>
  <p:tag name="KSO_WM_TEMPLATE_INDEX" val="20230303"/>
  <p:tag name="KSO_WM_UNIT_COMPATIBLE" val="0"/>
  <p:tag name="KSO_WM_UNIT_CONTENT_GROUP_TYPE" val="contentchip"/>
  <p:tag name="KSO_WM_UNIT_DIAGRAM_ISNUMVISUAL" val="0"/>
  <p:tag name="KSO_WM_UNIT_DIAGRAM_ISREFERUNIT" val="0"/>
  <p:tag name="KSO_WM_UNIT_HIGHLIGHT" val="0"/>
  <p:tag name="KSO_WM_UNIT_ID" val="custom20230303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144.xml><?xml version="1.0" encoding="utf-8"?>
<p:tagLst xmlns:p="http://schemas.openxmlformats.org/presentationml/2006/main">
  <p:tag name="KSO_WM_BEAUTIFY_FLAG" val="#wm#"/>
  <p:tag name="KSO_WM_SLIDE_CONTENT_AREA" val="{&quot;left&quot;:&quot;302.25&quot;,&quot;top&quot;:&quot;73.85&quot;,&quot;width&quot;:&quot;540.55&quot;,&quot;height&quot;:&quot;290.25&quot;}"/>
  <p:tag name="KSO_WM_SLIDE_ID" val="custom20230303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303"/>
  <p:tag name="KSO_WM_TEMPLATE_MASTER_TYPE" val="0"/>
  <p:tag name="KSO_WM_TEMPLATE_SUBCATEGORY" val="29"/>
</p:tagLst>
</file>

<file path=ppt/tags/tag145.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3_3"/>
  <p:tag name="KSO_WM_UNIT_INDEX" val="1_3_3"/>
  <p:tag name="KSO_WM_UNIT_LAYERLEVEL" val="1_1_1"/>
  <p:tag name="KSO_WM_UNIT_TYPE" val="l_h_i"/>
</p:tagLst>
</file>

<file path=ppt/tags/tag146.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3_4"/>
  <p:tag name="KSO_WM_UNIT_INDEX" val="1_3_4"/>
  <p:tag name="KSO_WM_UNIT_LAYERLEVEL" val="1_1_1"/>
  <p:tag name="KSO_WM_UNIT_TYPE" val="l_h_i"/>
</p:tagLst>
</file>

<file path=ppt/tags/tag147.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3_1"/>
  <p:tag name="KSO_WM_UNIT_INDEX" val="1_3_1"/>
  <p:tag name="KSO_WM_UNIT_LAYERLEVEL" val="1_1_1"/>
  <p:tag name="KSO_WM_UNIT_TYPE" val="l_h_i"/>
</p:tagLst>
</file>

<file path=ppt/tags/tag148.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3_2"/>
  <p:tag name="KSO_WM_UNIT_INDEX" val="1_3_2"/>
  <p:tag name="KSO_WM_UNIT_LAYERLEVEL" val="1_1_1"/>
  <p:tag name="KSO_WM_UNIT_TYPE" val="l_h_i"/>
</p:tagLst>
</file>

<file path=ppt/tags/tag149.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1_3"/>
  <p:tag name="KSO_WM_UNIT_INDEX" val="1_1_3"/>
  <p:tag name="KSO_WM_UNIT_LAYERLEVEL" val="1_1_1"/>
  <p:tag name="KSO_WM_UNIT_TYPE" val="l_h_i"/>
</p:tagLst>
</file>

<file path=ppt/tags/tag150.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1_4"/>
  <p:tag name="KSO_WM_UNIT_INDEX" val="1_1_4"/>
  <p:tag name="KSO_WM_UNIT_LAYERLEVEL" val="1_1_1"/>
  <p:tag name="KSO_WM_UNIT_TYPE" val="l_h_i"/>
</p:tagLst>
</file>

<file path=ppt/tags/tag151.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1_1"/>
  <p:tag name="KSO_WM_UNIT_INDEX" val="1_1_1"/>
  <p:tag name="KSO_WM_UNIT_LAYERLEVEL" val="1_1_1"/>
  <p:tag name="KSO_WM_UNIT_TYPE" val="l_h_i"/>
</p:tagLst>
</file>

<file path=ppt/tags/tag152.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1_2"/>
  <p:tag name="KSO_WM_UNIT_INDEX" val="1_1_2"/>
  <p:tag name="KSO_WM_UNIT_LAYERLEVEL" val="1_1_1"/>
  <p:tag name="KSO_WM_UNIT_TYPE" val="l_h_i"/>
</p:tagLst>
</file>

<file path=ppt/tags/tag15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1_1"/>
  <p:tag name="KSO_WM_UNIT_INDEX" val="1_1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15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3_1"/>
  <p:tag name="KSO_WM_UNIT_INDEX" val="1_3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155.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2_3"/>
  <p:tag name="KSO_WM_UNIT_INDEX" val="1_2_3"/>
  <p:tag name="KSO_WM_UNIT_LAYERLEVEL" val="1_1_1"/>
  <p:tag name="KSO_WM_UNIT_TYPE" val="l_h_i"/>
</p:tagLst>
</file>

<file path=ppt/tags/tag156.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2_4"/>
  <p:tag name="KSO_WM_UNIT_INDEX" val="1_2_4"/>
  <p:tag name="KSO_WM_UNIT_LAYERLEVEL" val="1_1_1"/>
  <p:tag name="KSO_WM_UNIT_TYPE" val="l_h_i"/>
</p:tagLst>
</file>

<file path=ppt/tags/tag157.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000000&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2_1"/>
  <p:tag name="KSO_WM_UNIT_INDEX" val="1_2_1"/>
  <p:tag name="KSO_WM_UNIT_LAYERLEVEL" val="1_1_1"/>
  <p:tag name="KSO_WM_UNIT_TYPE" val="l_h_i"/>
</p:tagLst>
</file>

<file path=ppt/tags/tag158.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2_2"/>
  <p:tag name="KSO_WM_UNIT_INDEX" val="1_2_2"/>
  <p:tag name="KSO_WM_UNIT_LAYERLEVEL" val="1_1_1"/>
  <p:tag name="KSO_WM_UNIT_TYPE" val="l_h_i"/>
</p:tagLst>
</file>

<file path=ppt/tags/tag159.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4_3"/>
  <p:tag name="KSO_WM_UNIT_INDEX" val="1_4_3"/>
  <p:tag name="KSO_WM_UNIT_LAYERLEVEL" val="1_1_1"/>
  <p:tag name="KSO_WM_UNIT_TYPE" val="l_h_i"/>
</p:tagLst>
</file>

<file path=ppt/tags/tag160.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4_4"/>
  <p:tag name="KSO_WM_UNIT_INDEX" val="1_4_4"/>
  <p:tag name="KSO_WM_UNIT_LAYERLEVEL" val="1_1_1"/>
  <p:tag name="KSO_WM_UNIT_TYPE" val="l_h_i"/>
</p:tagLst>
</file>

<file path=ppt/tags/tag161.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4_1"/>
  <p:tag name="KSO_WM_UNIT_INDEX" val="1_4_1"/>
  <p:tag name="KSO_WM_UNIT_LAYERLEVEL" val="1_1_1"/>
  <p:tag name="KSO_WM_UNIT_TYPE" val="l_h_i"/>
</p:tagLst>
</file>

<file path=ppt/tags/tag162.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4_2"/>
  <p:tag name="KSO_WM_UNIT_INDEX" val="1_4_2"/>
  <p:tag name="KSO_WM_UNIT_LAYERLEVEL" val="1_1_1"/>
  <p:tag name="KSO_WM_UNIT_TYPE" val="l_h_i"/>
</p:tagLst>
</file>

<file path=ppt/tags/tag16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4_1"/>
  <p:tag name="KSO_WM_UNIT_INDEX" val="1_4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16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2_1"/>
  <p:tag name="KSO_WM_UNIT_INDEX" val="1_2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165.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i*1_1_1"/>
  <p:tag name="KSO_WM_UNIT_INDEX" val="1_1_1"/>
  <p:tag name="KSO_WM_UNIT_LAYERLEVEL" val="1_1_1"/>
  <p:tag name="KSO_WM_UNIT_TYPE" val="l_h_i"/>
</p:tagLst>
</file>

<file path=ppt/tags/tag166.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3*l_h_i*1_1_2"/>
  <p:tag name="KSO_WM_UNIT_INDEX" val="1_1_2"/>
  <p:tag name="KSO_WM_UNIT_LAYERLEVEL" val="1_1_1"/>
  <p:tag name="KSO_WM_UNIT_TYPE" val="l_h_i"/>
</p:tagLst>
</file>

<file path=ppt/tags/tag16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f*1_1_1"/>
  <p:tag name="KSO_WM_UNIT_INDEX" val="1_1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YPE" val="l_h_f"/>
  <p:tag name="KSO_WM_UNIT_VALUE" val="120"/>
</p:tagLst>
</file>

<file path=ppt/tags/tag168.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i*1_2_1"/>
  <p:tag name="KSO_WM_UNIT_INDEX" val="1_2_1"/>
  <p:tag name="KSO_WM_UNIT_LAYERLEVEL" val="1_1_1"/>
  <p:tag name="KSO_WM_UNIT_TYPE" val="l_h_i"/>
</p:tagLst>
</file>

<file path=ppt/tags/tag169.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3*l_h_i*1_2_2"/>
  <p:tag name="KSO_WM_UNIT_INDEX" val="1_2_2"/>
  <p:tag name="KSO_WM_UNIT_LAYERLEVEL" val="1_1_1"/>
  <p:tag name="KSO_WM_UNIT_TYPE" val="l_h_i"/>
</p:tagLst>
</file>

<file path=ppt/tags/tag17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f*1_2_1"/>
  <p:tag name="KSO_WM_UNIT_INDEX" val="1_2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YPE" val="l_h_f"/>
  <p:tag name="KSO_WM_UNIT_VALUE" val="120"/>
</p:tagLst>
</file>

<file path=ppt/tags/tag171.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i*1_3_1"/>
  <p:tag name="KSO_WM_UNIT_INDEX" val="1_3_1"/>
  <p:tag name="KSO_WM_UNIT_LAYERLEVEL" val="1_1_1"/>
  <p:tag name="KSO_WM_UNIT_TYPE" val="l_h_i"/>
</p:tagLst>
</file>

<file path=ppt/tags/tag172.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3*l_h_i*1_3_2"/>
  <p:tag name="KSO_WM_UNIT_INDEX" val="1_3_2"/>
  <p:tag name="KSO_WM_UNIT_LAYERLEVEL" val="1_1_1"/>
  <p:tag name="KSO_WM_UNIT_TYPE" val="l_h_i"/>
</p:tagLst>
</file>

<file path=ppt/tags/tag17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f*1_3_1"/>
  <p:tag name="KSO_WM_UNIT_INDEX" val="1_3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YPE" val="l_h_f"/>
  <p:tag name="KSO_WM_UNIT_VALUE" val="120"/>
</p:tagLst>
</file>

<file path=ppt/tags/tag174.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i*1_4_1"/>
  <p:tag name="KSO_WM_UNIT_INDEX" val="1_4_1"/>
  <p:tag name="KSO_WM_UNIT_LAYERLEVEL" val="1_1_1"/>
  <p:tag name="KSO_WM_UNIT_TYPE" val="l_h_i"/>
</p:tagLst>
</file>

<file path=ppt/tags/tag175.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3*l_h_i*1_4_2"/>
  <p:tag name="KSO_WM_UNIT_INDEX" val="1_4_2"/>
  <p:tag name="KSO_WM_UNIT_LAYERLEVEL" val="1_1_1"/>
  <p:tag name="KSO_WM_UNIT_TYPE" val="l_h_i"/>
</p:tagLst>
</file>

<file path=ppt/tags/tag17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f*1_4_1"/>
  <p:tag name="KSO_WM_UNIT_INDEX" val="1_4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YPE" val="l_h_f"/>
  <p:tag name="KSO_WM_UNIT_VALUE" val="120"/>
</p:tagLst>
</file>

<file path=ppt/tags/tag177.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999999761581421},{&quot;brightness&quot;:0,&quot;colorType&quot;:1,&quot;foreColorIndex&quot;:5,&quot;pos&quot;:0.25,&quot;transparency&quot;:1}],&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1"/>
  <p:tag name="KSO_WM_UNIT_INDEX" val="1_1"/>
  <p:tag name="KSO_WM_UNIT_LAYERLEVEL" val="1_1"/>
  <p:tag name="KSO_WM_UNIT_TYPE" val="l_i"/>
</p:tagLst>
</file>

<file path=ppt/tags/tag178.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999999761581421},{&quot;brightness&quot;:0,&quot;colorType&quot;:1,&quot;foreColorIndex&quot;:5,&quot;pos&quot;:0.25,&quot;transparency&quot;:1}],&quot;type&quot;:3},&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2"/>
  <p:tag name="KSO_WM_UNIT_INDEX" val="1_2"/>
  <p:tag name="KSO_WM_UNIT_LAYERLEVEL" val="1_1"/>
  <p:tag name="KSO_WM_UNIT_LINE_FORE_SCHEMECOLOR_INDEX" val="5"/>
  <p:tag name="KSO_WM_UNIT_TYPE" val="l_i"/>
</p:tagLst>
</file>

<file path=ppt/tags/tag179.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00000011920929},{&quot;brightness&quot;:0,&quot;colorType&quot;:1,&quot;foreColorIndex&quot;:5,&quot;pos&quot;:0,&quot;transparency&quot;:1}],&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3"/>
  <p:tag name="KSO_WM_UNIT_INDEX" val="1_3"/>
  <p:tag name="KSO_WM_UNIT_LAYERLEVEL" val="1_1"/>
  <p:tag name="KSO_WM_UNIT_TYPE" val="l_i"/>
</p:tagLst>
</file>

<file path=ppt/tags/tag180.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00000011920929},{&quot;brightness&quot;:0,&quot;colorType&quot;:1,&quot;foreColorIndex&quot;:5,&quot;pos&quot;:0,&quot;transparency&quot;:1}],&quot;type&quot;:3},&quot;glow&quot;:{&quot;colorType&quot;:0},&quot;line&quot;:{&quot;solidLine&quot;:{&quot;brightness&quot;:0,&quot;colorType&quot;:1,&quot;foreColorIndex&quot;:5,&quot;transparency&quot;:0.8500000238418579},&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4"/>
  <p:tag name="KSO_WM_UNIT_INDEX" val="1_4"/>
  <p:tag name="KSO_WM_UNIT_LAYERLEVEL" val="1_1"/>
  <p:tag name="KSO_WM_UNIT_LINE_FORE_SCHEMECOLOR_INDEX" val="5"/>
  <p:tag name="KSO_WM_UNIT_TYPE" val="l_i"/>
</p:tagLst>
</file>

<file path=ppt/tags/tag181.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600000023841857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5"/>
  <p:tag name="KSO_WM_UNIT_INDEX" val="1_5"/>
  <p:tag name="KSO_WM_UNIT_LAYERLEVEL" val="1_1"/>
  <p:tag name="KSO_WM_UNIT_TYPE" val="l_i"/>
</p:tagLst>
</file>

<file path=ppt/tags/tag182.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6"/>
  <p:tag name="KSO_WM_UNIT_INDEX" val="1_6"/>
  <p:tag name="KSO_WM_UNIT_LAYERLEVEL" val="1_1"/>
  <p:tag name="KSO_WM_UNIT_TYPE" val="l_i"/>
</p:tagLst>
</file>

<file path=ppt/tags/tag183.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7"/>
  <p:tag name="KSO_WM_UNIT_INDEX" val="1_7"/>
  <p:tag name="KSO_WM_UNIT_LAYERLEVEL" val="1_1"/>
  <p:tag name="KSO_WM_UNIT_LINE_FORE_SCHEMECOLOR_INDEX" val="5"/>
  <p:tag name="KSO_WM_UNIT_TYPE" val="l_i"/>
</p:tagLst>
</file>

<file path=ppt/tags/tag184.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8"/>
  <p:tag name="KSO_WM_UNIT_INDEX" val="1_8"/>
  <p:tag name="KSO_WM_UNIT_LAYERLEVEL" val="1_1"/>
  <p:tag name="KSO_WM_UNIT_LINE_FORE_SCHEMECOLOR_INDEX" val="5"/>
  <p:tag name="KSO_WM_UNIT_TYPE" val="l_i"/>
</p:tagLst>
</file>

<file path=ppt/tags/tag185.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9"/>
  <p:tag name="KSO_WM_UNIT_INDEX" val="1_9"/>
  <p:tag name="KSO_WM_UNIT_LAYERLEVEL" val="1_1"/>
  <p:tag name="KSO_WM_UNIT_LINE_FORE_SCHEMECOLOR_INDEX" val="5"/>
  <p:tag name="KSO_WM_UNIT_TYPE" val="l_i"/>
</p:tagLst>
</file>

<file path=ppt/tags/tag186.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0"/>
  <p:tag name="KSO_WM_UNIT_INDEX" val="1_10"/>
  <p:tag name="KSO_WM_UNIT_LAYERLEVEL" val="1_1"/>
  <p:tag name="KSO_WM_UNIT_TYPE" val="l_i"/>
</p:tagLst>
</file>

<file path=ppt/tags/tag187.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8500000238418579},&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11"/>
  <p:tag name="KSO_WM_UNIT_INDEX" val="1_11"/>
  <p:tag name="KSO_WM_UNIT_LAYERLEVEL" val="1_1"/>
  <p:tag name="KSO_WM_UNIT_LINE_FORE_SCHEMECOLOR_INDEX" val="5"/>
  <p:tag name="KSO_WM_UNIT_TYPE" val="l_i"/>
</p:tagLst>
</file>

<file path=ppt/tags/tag188.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2"/>
  <p:tag name="KSO_WM_UNIT_INDEX" val="1_12"/>
  <p:tag name="KSO_WM_UNIT_LAYERLEVEL" val="1_1"/>
  <p:tag name="KSO_WM_UNIT_TYPE" val="l_i"/>
</p:tagLst>
</file>

<file path=ppt/tags/tag189.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3"/>
  <p:tag name="KSO_WM_UNIT_INDEX" val="1_13"/>
  <p:tag name="KSO_WM_UNIT_LAYERLEVEL" val="1_1"/>
  <p:tag name="KSO_WM_UNIT_TYPE" val="l_i"/>
</p:tagLst>
</file>

<file path=ppt/tags/tag190.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4"/>
  <p:tag name="KSO_WM_UNIT_INDEX" val="1_14"/>
  <p:tag name="KSO_WM_UNIT_LAYERLEVEL" val="1_1"/>
  <p:tag name="KSO_WM_UNIT_LINE_FORE_SCHEMECOLOR_INDEX" val="5"/>
  <p:tag name="KSO_WM_UNIT_TYPE" val="l_i"/>
</p:tagLst>
</file>

<file path=ppt/tags/tag191.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15"/>
  <p:tag name="KSO_WM_UNIT_INDEX" val="1_15"/>
  <p:tag name="KSO_WM_UNIT_LAYERLEVEL" val="1_1"/>
  <p:tag name="KSO_WM_UNIT_LINE_FORE_SCHEMECOLOR_INDEX" val="5"/>
  <p:tag name="KSO_WM_UNIT_TYPE" val="l_i"/>
</p:tagLst>
</file>

<file path=ppt/tags/tag192.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6"/>
  <p:tag name="KSO_WM_UNIT_INDEX" val="1_16"/>
  <p:tag name="KSO_WM_UNIT_LAYERLEVEL" val="1_1"/>
  <p:tag name="KSO_WM_UNIT_LINE_FORE_SCHEMECOLOR_INDEX" val="5"/>
  <p:tag name="KSO_WM_UNIT_TYPE" val="l_i"/>
</p:tagLst>
</file>

<file path=ppt/tags/tag193.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7"/>
  <p:tag name="KSO_WM_UNIT_INDEX" val="1_17"/>
  <p:tag name="KSO_WM_UNIT_LAYERLEVEL" val="1_1"/>
  <p:tag name="KSO_WM_UNIT_TYPE" val="l_i"/>
</p:tagLst>
</file>

<file path=ppt/tags/tag194.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8500000238418579},&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18"/>
  <p:tag name="KSO_WM_UNIT_INDEX" val="1_18"/>
  <p:tag name="KSO_WM_UNIT_LAYERLEVEL" val="1_1"/>
  <p:tag name="KSO_WM_UNIT_LINE_FORE_SCHEMECOLOR_INDEX" val="5"/>
  <p:tag name="KSO_WM_UNIT_TYPE" val="l_i"/>
</p:tagLst>
</file>

<file path=ppt/tags/tag195.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9"/>
  <p:tag name="KSO_WM_UNIT_INDEX" val="1_19"/>
  <p:tag name="KSO_WM_UNIT_LAYERLEVEL" val="1_1"/>
  <p:tag name="KSO_WM_UNIT_TYPE" val="l_i"/>
</p:tagLst>
</file>

<file path=ppt/tags/tag196.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8500000238418579},&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20"/>
  <p:tag name="KSO_WM_UNIT_INDEX" val="1_20"/>
  <p:tag name="KSO_WM_UNIT_LAYERLEVEL" val="1_1"/>
  <p:tag name="KSO_WM_UNIT_LINE_FORE_SCHEMECOLOR_INDEX" val="5"/>
  <p:tag name="KSO_WM_UNIT_TYPE" val="l_i"/>
</p:tagLst>
</file>

<file path=ppt/tags/tag197.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1"/>
  <p:tag name="KSO_WM_UNIT_INDEX" val="1_21"/>
  <p:tag name="KSO_WM_UNIT_LAYERLEVEL" val="1_1"/>
  <p:tag name="KSO_WM_UNIT_TYPE" val="l_i"/>
</p:tagLst>
</file>

<file path=ppt/tags/tag198.xml><?xml version="1.0" encoding="utf-8"?>
<p:tagLst xmlns:p="http://schemas.openxmlformats.org/presentationml/2006/main">
  <p:tag name="KSO_WM_BEAUTIFY_FLAG" val="#wm#"/>
  <p:tag name="KSO_WM_DIAGRAM_COLOR_MATCH_VALUE" val="{&quot;shape&quot;:{&quot;fill&quot;:{&quot;gradient&quot;:[{&quot;brightness&quot;:0,&quot;colorType&quot;:2,&quot;pos&quot;:0,&quot;rgb&quot;:&quot;#ffffff&quot;,&quot;transparency&quot;:0},{&quot;brightness&quot;:0,&quot;colorType&quot;:2,&quot;pos&quot;:0.9999899864196777,&quot;rgb&quot;:&quot;#ffffff&quot;,&quot;transparency&quot;:0.20000000298023224}],&quot;type&quot;:3},&quot;glow&quot;:{&quot;colorType&quot;:0},&quot;line&quot;:{&quot;type&quot;:0},&quot;shadow&quot;:{&quot;brightness&quot;:-0.2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2"/>
  <p:tag name="KSO_WM_UNIT_INDEX" val="1_22"/>
  <p:tag name="KSO_WM_UNIT_LAYERLEVEL" val="1_1"/>
  <p:tag name="KSO_WM_UNIT_TYPE" val="l_i"/>
</p:tagLst>
</file>

<file path=ppt/tags/tag199.xml><?xml version="1.0" encoding="utf-8"?>
<p:tagLst xmlns:p="http://schemas.openxmlformats.org/presentationml/2006/main">
  <p:tag name="KSO_WM_BEAUTIFY_FLAG" val="#wm#"/>
  <p:tag name="KSO_WM_DIAGRAM_COLOR_MATCH_VALUE" val="{&quot;shape&quot;:{&quot;fill&quot;:{&quot;gradient&quot;:[{&quot;brightness&quot;:0,&quot;colorType&quot;:2,&quot;pos&quot;:0,&quot;rgb&quot;:&quot;#ffffff&quot;,&quot;transparency&quot;:0},{&quot;brightness&quot;:0,&quot;colorType&quot;:2,&quot;pos&quot;:0.9999899864196777,&quot;rgb&quot;:&quot;#ffffff&quot;,&quot;transparency&quot;:0.20000000298023224}],&quot;type&quot;:3},&quot;glow&quot;:{&quot;colorType&quot;:0},&quot;line&quot;:{&quot;type&quot;:0},&quot;shadow&quot;:{&quot;brightness&quot;:-0.2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3"/>
  <p:tag name="KSO_WM_UNIT_INDEX" val="1_23"/>
  <p:tag name="KSO_WM_UNIT_LAYERLEVEL" val="1_1"/>
  <p:tag name="KSO_WM_UNIT_TYPE" val="l_i"/>
</p:tagLst>
</file>

<file path=ppt/tags/tag200.xml><?xml version="1.0" encoding="utf-8"?>
<p:tagLst xmlns:p="http://schemas.openxmlformats.org/presentationml/2006/main">
  <p:tag name="KSO_WM_BEAUTIFY_FLAG" val="#wm#"/>
  <p:tag name="KSO_WM_DIAGRAM_COLOR_MATCH_VALUE" val="{&quot;shape&quot;:{&quot;fill&quot;:{&quot;gradient&quot;:[{&quot;brightness&quot;:0,&quot;colorType&quot;:2,&quot;pos&quot;:0,&quot;rgb&quot;:&quot;#ffffff&quot;,&quot;transparency&quot;:0},{&quot;brightness&quot;:0,&quot;colorType&quot;:2,&quot;pos&quot;:0.9999899864196777,&quot;rgb&quot;:&quot;#ffffff&quot;,&quot;transparency&quot;:0.20000000298023224}],&quot;type&quot;:3},&quot;glow&quot;:{&quot;colorType&quot;:0},&quot;line&quot;:{&quot;type&quot;:0},&quot;shadow&quot;:{&quot;brightness&quot;:-0.2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4"/>
  <p:tag name="KSO_WM_UNIT_INDEX" val="1_24"/>
  <p:tag name="KSO_WM_UNIT_LAYERLEVEL" val="1_1"/>
  <p:tag name="KSO_WM_UNIT_TYPE" val="l_i"/>
</p:tagLst>
</file>

<file path=ppt/tags/tag201.xml><?xml version="1.0" encoding="utf-8"?>
<p:tagLst xmlns:p="http://schemas.openxmlformats.org/presentationml/2006/main">
  <p:tag name="KSO_WM_BEAUTIFY_FLAG" val="#wm#"/>
  <p:tag name="KSO_WM_DIAGRAM_COLOR_MATCH_VALUE" val="{&quot;shape&quot;:{&quot;fill&quot;:{&quot;gradient&quot;:[{&quot;brightness&quot;:-0.25,&quot;colorType&quot;:1,&quot;foreColorIndex&quot;:5,&quot;pos&quot;:0.9200000166893005,&quot;transparency&quot;:0},{&quot;brightness&quot;:0.800000011920929,&quot;colorType&quot;:1,&quot;foreColorIndex&quot;:5,&quot;pos&quot;:0,&quot;transparency&quot;:0},{&quot;brightness&quot;:0.4000000059604645,&quot;colorType&quot;:1,&quot;foreColorIndex&quot;:5,&quot;pos&quot;:0.4000000059604645,&quot;transparency&quot;:0},{&quot;brightness&quot;:0,&quot;colorType&quot;:1,&quot;foreColorIndex&quot;:5,&quot;pos&quot;:0.6399999856948853,&quot;transparency&quot;:0}],&quot;type&quot;:3},&quot;glow&quot;:{&quot;colorType&quot;:0},&quot;line&quot;:{&quot;type&quot;:0},&quot;shadow&quot;:{&quot;brightness&quot;:0,&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25"/>
  <p:tag name="KSO_WM_UNIT_INDEX" val="1_25"/>
  <p:tag name="KSO_WM_UNIT_LAYERLEVEL" val="1_1"/>
  <p:tag name="KSO_WM_UNIT_TYPE" val="l_i"/>
</p:tagLst>
</file>

<file path=ppt/tags/tag20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1_1"/>
  <p:tag name="KSO_WM_UNIT_INDEX" val="1_1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20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4_1"/>
  <p:tag name="KSO_WM_UNIT_INDEX" val="1_4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20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3_1"/>
  <p:tag name="KSO_WM_UNIT_INDEX" val="1_3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20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2_1"/>
  <p:tag name="KSO_WM_UNIT_INDEX" val="1_2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206.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5"/>
  <p:tag name="KSO_WM_UNIT_HIGHLIGHT" val="0"/>
  <p:tag name="KSO_WM_UNIT_ID" val="diagram20231354_3*l_h_i*1_1_1"/>
  <p:tag name="KSO_WM_UNIT_INDEX" val="1_1_1"/>
  <p:tag name="KSO_WM_UNIT_LAYERLEVEL" val="1_1_1"/>
  <p:tag name="KSO_WM_UNIT_TYPE" val="l_h_i"/>
</p:tagLst>
</file>

<file path=ppt/tags/tag20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1_1"/>
  <p:tag name="KSO_WM_UNIT_INDEX" val="1_1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208.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5"/>
  <p:tag name="KSO_WM_UNIT_HIGHLIGHT" val="0"/>
  <p:tag name="KSO_WM_UNIT_ID" val="diagram20231354_3*l_h_i*1_1_2"/>
  <p:tag name="KSO_WM_UNIT_INDEX" val="1_1_2"/>
  <p:tag name="KSO_WM_UNIT_LAYERLEVEL" val="1_1_1"/>
  <p:tag name="KSO_WM_UNIT_TYPE" val="l_h_i"/>
</p:tagLst>
</file>

<file path=ppt/tags/tag209.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6"/>
  <p:tag name="KSO_WM_UNIT_HIGHLIGHT" val="0"/>
  <p:tag name="KSO_WM_UNIT_ID" val="diagram20231354_3*l_h_i*1_2_1"/>
  <p:tag name="KSO_WM_UNIT_INDEX" val="1_2_1"/>
  <p:tag name="KSO_WM_UNIT_LAYERLEVEL" val="1_1_1"/>
  <p:tag name="KSO_WM_UNIT_TYPE" val="l_h_i"/>
</p:tagLst>
</file>

<file path=ppt/tags/tag21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2_1"/>
  <p:tag name="KSO_WM_UNIT_INDEX" val="1_2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211.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6"/>
  <p:tag name="KSO_WM_UNIT_HIGHLIGHT" val="0"/>
  <p:tag name="KSO_WM_UNIT_ID" val="diagram20231354_3*l_h_i*1_2_2"/>
  <p:tag name="KSO_WM_UNIT_INDEX" val="1_2_2"/>
  <p:tag name="KSO_WM_UNIT_LAYERLEVEL" val="1_1_1"/>
  <p:tag name="KSO_WM_UNIT_TYPE" val="l_h_i"/>
</p:tagLst>
</file>

<file path=ppt/tags/tag212.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7"/>
  <p:tag name="KSO_WM_UNIT_HIGHLIGHT" val="0"/>
  <p:tag name="KSO_WM_UNIT_ID" val="diagram20231354_3*l_h_i*1_3_1"/>
  <p:tag name="KSO_WM_UNIT_INDEX" val="1_3_1"/>
  <p:tag name="KSO_WM_UNIT_LAYERLEVEL" val="1_1_1"/>
  <p:tag name="KSO_WM_UNIT_TYPE" val="l_h_i"/>
</p:tagLst>
</file>

<file path=ppt/tags/tag21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3_1"/>
  <p:tag name="KSO_WM_UNIT_INDEX" val="1_3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214.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7"/>
  <p:tag name="KSO_WM_UNIT_HIGHLIGHT" val="0"/>
  <p:tag name="KSO_WM_UNIT_ID" val="diagram20231354_3*l_h_i*1_3_2"/>
  <p:tag name="KSO_WM_UNIT_INDEX" val="1_3_2"/>
  <p:tag name="KSO_WM_UNIT_LAYERLEVEL" val="1_1_1"/>
  <p:tag name="KSO_WM_UNIT_TYPE" val="l_h_i"/>
</p:tagLst>
</file>

<file path=ppt/tags/tag215.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8"/>
  <p:tag name="KSO_WM_UNIT_HIGHLIGHT" val="0"/>
  <p:tag name="KSO_WM_UNIT_ID" val="diagram20231354_3*l_h_i*1_4_1"/>
  <p:tag name="KSO_WM_UNIT_INDEX" val="1_4_1"/>
  <p:tag name="KSO_WM_UNIT_LAYERLEVEL" val="1_1_1"/>
  <p:tag name="KSO_WM_UNIT_TYPE" val="l_h_i"/>
</p:tagLst>
</file>

<file path=ppt/tags/tag21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4_1"/>
  <p:tag name="KSO_WM_UNIT_INDEX" val="1_4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217.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8"/>
  <p:tag name="KSO_WM_UNIT_HIGHLIGHT" val="0"/>
  <p:tag name="KSO_WM_UNIT_ID" val="diagram20231354_3*l_h_i*1_4_2"/>
  <p:tag name="KSO_WM_UNIT_INDEX" val="1_4_2"/>
  <p:tag name="KSO_WM_UNIT_LAYERLEVEL" val="1_1_1"/>
  <p:tag name="KSO_WM_UNIT_TYPE" val="l_h_i"/>
</p:tagLst>
</file>

<file path=ppt/tags/tag218.xml><?xml version="1.0" encoding="utf-8"?>
<p:tagLst xmlns:p="http://schemas.openxmlformats.org/presentationml/2006/main">
  <p:tag name="KSO_WM_BEAUTIFY_FLAG" val="#wm#"/>
  <p:tag name="KSO_WM_TAG_VERSION" val="1.0"/>
  <p:tag name="KSO_WM_TEMPLATE_CATEGORY" val="custom"/>
  <p:tag name="KSO_WM_TEMPLATE_INDEX" val="20230303"/>
  <p:tag name="KSO_WM_UNIT_COMPATIBLE" val="1"/>
  <p:tag name="KSO_WM_UNIT_CONTENT_GROUP_TYPE" val="contentchip"/>
  <p:tag name="KSO_WM_UNIT_DIAGRAM_ISNUMVISUAL" val="0"/>
  <p:tag name="KSO_WM_UNIT_DIAGRAM_ISREFERUNIT" val="0"/>
  <p:tag name="KSO_WM_UNIT_HIGHLIGHT" val="0"/>
  <p:tag name="KSO_WM_UNIT_ID" val="custom20230303_7*e*1"/>
  <p:tag name="KSO_WM_UNIT_INDEX" val="1"/>
  <p:tag name="KSO_WM_UNIT_LAYERLEVEL" val="1"/>
  <p:tag name="KSO_WM_UNIT_NOCLEAR" val="0"/>
  <p:tag name="KSO_WM_UNIT_PRESET_TEXT" val="PART THREE"/>
  <p:tag name="KSO_WM_UNIT_TYPE" val="e"/>
  <p:tag name="KSO_WM_UNIT_VALUE" val="6"/>
</p:tagLst>
</file>

<file path=ppt/tags/tag219.xml><?xml version="1.0" encoding="utf-8"?>
<p:tagLst xmlns:p="http://schemas.openxmlformats.org/presentationml/2006/main">
  <p:tag name="KSO_WM_BEAUTIFY_FLAG" val="#wm#"/>
  <p:tag name="KSO_WM_TAG_VERSION" val="1.0"/>
  <p:tag name="KSO_WM_TEMPLATE_CATEGORY" val="custom"/>
  <p:tag name="KSO_WM_TEMPLATE_INDEX" val="20230303"/>
  <p:tag name="KSO_WM_UNIT_COMPATIBLE" val="0"/>
  <p:tag name="KSO_WM_UNIT_CONTENT_GROUP_TYPE" val="contentchip"/>
  <p:tag name="KSO_WM_UNIT_DIAGRAM_ISNUMVISUAL" val="0"/>
  <p:tag name="KSO_WM_UNIT_DIAGRAM_ISREFERUNIT" val="0"/>
  <p:tag name="KSO_WM_UNIT_HIGHLIGHT" val="0"/>
  <p:tag name="KSO_WM_UNIT_ID" val="custom20230303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220.xml><?xml version="1.0" encoding="utf-8"?>
<p:tagLst xmlns:p="http://schemas.openxmlformats.org/presentationml/2006/main">
  <p:tag name="KSO_WM_BEAUTIFY_FLAG" val="#wm#"/>
  <p:tag name="KSO_WM_SLIDE_CONTENT_AREA" val="{&quot;left&quot;:&quot;302.25&quot;,&quot;top&quot;:&quot;73.85&quot;,&quot;width&quot;:&quot;540.55&quot;,&quot;height&quot;:&quot;290.25&quot;}"/>
  <p:tag name="KSO_WM_SLIDE_ID" val="custom20230303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303"/>
  <p:tag name="KSO_WM_TEMPLATE_MASTER_TYPE" val="0"/>
  <p:tag name="KSO_WM_TEMPLATE_SUBCATEGORY" val="29"/>
</p:tagLst>
</file>

<file path=ppt/tags/tag221.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3_2"/>
  <p:tag name="KSO_WM_UNIT_INDEX" val="1_3_2"/>
  <p:tag name="KSO_WM_UNIT_LAYERLEVEL" val="1_1_1"/>
  <p:tag name="KSO_WM_UNIT_TYPE" val="l_h_i"/>
</p:tagLst>
</file>

<file path=ppt/tags/tag222.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brightness&quot;:0,&quot;colorType&quot;:1,&quot;foreColorIndex&quot;:7,&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HIGHLIGHT" val="0"/>
  <p:tag name="KSO_WM_UNIT_ID" val="diagram20231301_3*l_h_i*1_3_3"/>
  <p:tag name="KSO_WM_UNIT_INDEX" val="1_3_3"/>
  <p:tag name="KSO_WM_UNIT_LAYERLEVEL" val="1_1_1"/>
  <p:tag name="KSO_WM_UNIT_TYPE" val="l_h_i"/>
</p:tagLst>
</file>

<file path=ppt/tags/tag223.xml><?xml version="1.0" encoding="utf-8"?>
<p:tagLst xmlns:p="http://schemas.openxmlformats.org/presentationml/2006/main">
  <p:tag name="KSO_WM_BEAUTIFY_FLAG" val="#wm#"/>
  <p:tag name="KSO_WM_DIAGRAM_COLOR_MATCH_VALUE" val="{&quot;shape&quot;:{&quot;fill&quot;:{&quot;solid&quot;:{&quot;brightness&quot;:-0.25,&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HIGHLIGHT" val="0"/>
  <p:tag name="KSO_WM_UNIT_ID" val="diagram20231301_3*l_h_i*1_3_1"/>
  <p:tag name="KSO_WM_UNIT_INDEX" val="1_3_1"/>
  <p:tag name="KSO_WM_UNIT_LAYERLEVEL" val="1_1_1"/>
  <p:tag name="KSO_WM_UNIT_TYPE" val="l_h_i"/>
</p:tagLst>
</file>

<file path=ppt/tags/tag22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3_1"/>
  <p:tag name="KSO_WM_UNIT_INDEX" val="1_3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225.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1_2"/>
  <p:tag name="KSO_WM_UNIT_INDEX" val="1_1_2"/>
  <p:tag name="KSO_WM_UNIT_LAYERLEVEL" val="1_1_1"/>
  <p:tag name="KSO_WM_UNIT_TYPE" val="l_h_i"/>
</p:tagLst>
</file>

<file path=ppt/tags/tag226.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brightness&quot;:0,&quot;colorType&quot;:1,&quot;foreColorIndex&quot;:5,&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HIGHLIGHT" val="0"/>
  <p:tag name="KSO_WM_UNIT_ID" val="diagram20231301_3*l_h_i*1_1_3"/>
  <p:tag name="KSO_WM_UNIT_INDEX" val="1_1_3"/>
  <p:tag name="KSO_WM_UNIT_LAYERLEVEL" val="1_1_1"/>
  <p:tag name="KSO_WM_UNIT_TYPE" val="l_h_i"/>
</p:tagLst>
</file>

<file path=ppt/tags/tag227.xml><?xml version="1.0" encoding="utf-8"?>
<p:tagLst xmlns:p="http://schemas.openxmlformats.org/presentationml/2006/main">
  <p:tag name="KSO_WM_BEAUTIFY_FLAG" val="#wm#"/>
  <p:tag name="KSO_WM_DIAGRAM_COLOR_MATCH_VALUE" val="{&quot;shape&quot;:{&quot;fill&quot;:{&quot;solid&quot;:{&quot;brightness&quot;:-0.2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HIGHLIGHT" val="0"/>
  <p:tag name="KSO_WM_UNIT_ID" val="diagram20231301_3*l_h_i*1_1_1"/>
  <p:tag name="KSO_WM_UNIT_INDEX" val="1_1_1"/>
  <p:tag name="KSO_WM_UNIT_LAYERLEVEL" val="1_1_1"/>
  <p:tag name="KSO_WM_UNIT_TYPE" val="l_h_i"/>
</p:tagLst>
</file>

<file path=ppt/tags/tag22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1_1"/>
  <p:tag name="KSO_WM_UNIT_INDEX" val="1_1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229.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2_2"/>
  <p:tag name="KSO_WM_UNIT_INDEX" val="1_2_2"/>
  <p:tag name="KSO_WM_UNIT_LAYERLEVEL" val="1_1_1"/>
  <p:tag name="KSO_WM_UNIT_TYPE" val="l_h_i"/>
</p:tagLst>
</file>

<file path=ppt/tags/tag230.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brightness&quot;:0,&quot;colorType&quot;:1,&quot;foreColorIndex&quot;:6,&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HIGHLIGHT" val="0"/>
  <p:tag name="KSO_WM_UNIT_ID" val="diagram20231301_3*l_h_i*1_2_3"/>
  <p:tag name="KSO_WM_UNIT_INDEX" val="1_2_3"/>
  <p:tag name="KSO_WM_UNIT_LAYERLEVEL" val="1_1_1"/>
  <p:tag name="KSO_WM_UNIT_TYPE" val="l_h_i"/>
</p:tagLst>
</file>

<file path=ppt/tags/tag231.xml><?xml version="1.0" encoding="utf-8"?>
<p:tagLst xmlns:p="http://schemas.openxmlformats.org/presentationml/2006/main">
  <p:tag name="KSO_WM_BEAUTIFY_FLAG" val="#wm#"/>
  <p:tag name="KSO_WM_DIAGRAM_COLOR_MATCH_VALUE" val="{&quot;shape&quot;:{&quot;fill&quot;:{&quot;solid&quot;:{&quot;brightness&quot;:-0.25,&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HIGHLIGHT" val="0"/>
  <p:tag name="KSO_WM_UNIT_ID" val="diagram20231301_3*l_h_i*1_2_1"/>
  <p:tag name="KSO_WM_UNIT_INDEX" val="1_2_1"/>
  <p:tag name="KSO_WM_UNIT_LAYERLEVEL" val="1_1_1"/>
  <p:tag name="KSO_WM_UNIT_TYPE" val="l_h_i"/>
</p:tagLst>
</file>

<file path=ppt/tags/tag23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2_1"/>
  <p:tag name="KSO_WM_UNIT_INDEX" val="1_2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233.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4_2"/>
  <p:tag name="KSO_WM_UNIT_INDEX" val="1_4_2"/>
  <p:tag name="KSO_WM_UNIT_LAYERLEVEL" val="1_1_1"/>
  <p:tag name="KSO_WM_UNIT_TYPE" val="l_h_i"/>
</p:tagLst>
</file>

<file path=ppt/tags/tag234.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brightness&quot;:0,&quot;colorType&quot;:1,&quot;foreColorIndex&quot;:8,&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HIGHLIGHT" val="0"/>
  <p:tag name="KSO_WM_UNIT_ID" val="diagram20231301_3*l_h_i*1_4_3"/>
  <p:tag name="KSO_WM_UNIT_INDEX" val="1_4_3"/>
  <p:tag name="KSO_WM_UNIT_LAYERLEVEL" val="1_1_1"/>
  <p:tag name="KSO_WM_UNIT_TYPE" val="l_h_i"/>
</p:tagLst>
</file>

<file path=ppt/tags/tag235.xml><?xml version="1.0" encoding="utf-8"?>
<p:tagLst xmlns:p="http://schemas.openxmlformats.org/presentationml/2006/main">
  <p:tag name="KSO_WM_BEAUTIFY_FLAG" val="#wm#"/>
  <p:tag name="KSO_WM_DIAGRAM_COLOR_MATCH_VALUE" val="{&quot;shape&quot;:{&quot;fill&quot;:{&quot;solid&quot;:{&quot;brightness&quot;:-0.25,&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HIGHLIGHT" val="0"/>
  <p:tag name="KSO_WM_UNIT_ID" val="diagram20231301_3*l_h_i*1_4_1"/>
  <p:tag name="KSO_WM_UNIT_INDEX" val="1_4_1"/>
  <p:tag name="KSO_WM_UNIT_LAYERLEVEL" val="1_1_1"/>
  <p:tag name="KSO_WM_UNIT_TYPE" val="l_h_i"/>
</p:tagLst>
</file>

<file path=ppt/tags/tag23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4_1"/>
  <p:tag name="KSO_WM_UNIT_INDEX" val="1_4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237.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999999761581421},{&quot;brightness&quot;:0,&quot;colorType&quot;:1,&quot;foreColorIndex&quot;:5,&quot;pos&quot;:0.25,&quot;transparency&quot;:1}],&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1"/>
  <p:tag name="KSO_WM_UNIT_INDEX" val="1_1"/>
  <p:tag name="KSO_WM_UNIT_LAYERLEVEL" val="1_1"/>
  <p:tag name="KSO_WM_UNIT_TYPE" val="l_i"/>
</p:tagLst>
</file>

<file path=ppt/tags/tag238.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999999761581421},{&quot;brightness&quot;:0,&quot;colorType&quot;:1,&quot;foreColorIndex&quot;:5,&quot;pos&quot;:0.25,&quot;transparency&quot;:1}],&quot;type&quot;:3},&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2"/>
  <p:tag name="KSO_WM_UNIT_INDEX" val="1_2"/>
  <p:tag name="KSO_WM_UNIT_LAYERLEVEL" val="1_1"/>
  <p:tag name="KSO_WM_UNIT_LINE_FORE_SCHEMECOLOR_INDEX" val="5"/>
  <p:tag name="KSO_WM_UNIT_TYPE" val="l_i"/>
</p:tagLst>
</file>

<file path=ppt/tags/tag239.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00000011920929},{&quot;brightness&quot;:0,&quot;colorType&quot;:1,&quot;foreColorIndex&quot;:5,&quot;pos&quot;:0,&quot;transparency&quot;:1}],&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3"/>
  <p:tag name="KSO_WM_UNIT_INDEX" val="1_3"/>
  <p:tag name="KSO_WM_UNIT_LAYERLEVEL" val="1_1"/>
  <p:tag name="KSO_WM_UNIT_TYPE" val="l_i"/>
</p:tagLst>
</file>

<file path=ppt/tags/tag240.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00000011920929},{&quot;brightness&quot;:0,&quot;colorType&quot;:1,&quot;foreColorIndex&quot;:5,&quot;pos&quot;:0,&quot;transparency&quot;:1}],&quot;type&quot;:3},&quot;glow&quot;:{&quot;colorType&quot;:0},&quot;line&quot;:{&quot;solidLine&quot;:{&quot;brightness&quot;:0,&quot;colorType&quot;:1,&quot;foreColorIndex&quot;:5,&quot;transparency&quot;:0.8500000238418579},&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4"/>
  <p:tag name="KSO_WM_UNIT_INDEX" val="1_4"/>
  <p:tag name="KSO_WM_UNIT_LAYERLEVEL" val="1_1"/>
  <p:tag name="KSO_WM_UNIT_LINE_FORE_SCHEMECOLOR_INDEX" val="5"/>
  <p:tag name="KSO_WM_UNIT_TYPE" val="l_i"/>
</p:tagLst>
</file>

<file path=ppt/tags/tag241.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600000023841857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5"/>
  <p:tag name="KSO_WM_UNIT_INDEX" val="1_5"/>
  <p:tag name="KSO_WM_UNIT_LAYERLEVEL" val="1_1"/>
  <p:tag name="KSO_WM_UNIT_TYPE" val="l_i"/>
</p:tagLst>
</file>

<file path=ppt/tags/tag242.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6"/>
  <p:tag name="KSO_WM_UNIT_INDEX" val="1_6"/>
  <p:tag name="KSO_WM_UNIT_LAYERLEVEL" val="1_1"/>
  <p:tag name="KSO_WM_UNIT_TYPE" val="l_i"/>
</p:tagLst>
</file>

<file path=ppt/tags/tag243.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7"/>
  <p:tag name="KSO_WM_UNIT_INDEX" val="1_7"/>
  <p:tag name="KSO_WM_UNIT_LAYERLEVEL" val="1_1"/>
  <p:tag name="KSO_WM_UNIT_LINE_FORE_SCHEMECOLOR_INDEX" val="5"/>
  <p:tag name="KSO_WM_UNIT_TYPE" val="l_i"/>
</p:tagLst>
</file>

<file path=ppt/tags/tag244.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8"/>
  <p:tag name="KSO_WM_UNIT_INDEX" val="1_8"/>
  <p:tag name="KSO_WM_UNIT_LAYERLEVEL" val="1_1"/>
  <p:tag name="KSO_WM_UNIT_LINE_FORE_SCHEMECOLOR_INDEX" val="5"/>
  <p:tag name="KSO_WM_UNIT_TYPE" val="l_i"/>
</p:tagLst>
</file>

<file path=ppt/tags/tag245.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9"/>
  <p:tag name="KSO_WM_UNIT_INDEX" val="1_9"/>
  <p:tag name="KSO_WM_UNIT_LAYERLEVEL" val="1_1"/>
  <p:tag name="KSO_WM_UNIT_LINE_FORE_SCHEMECOLOR_INDEX" val="5"/>
  <p:tag name="KSO_WM_UNIT_TYPE" val="l_i"/>
</p:tagLst>
</file>

<file path=ppt/tags/tag246.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0"/>
  <p:tag name="KSO_WM_UNIT_INDEX" val="1_10"/>
  <p:tag name="KSO_WM_UNIT_LAYERLEVEL" val="1_1"/>
  <p:tag name="KSO_WM_UNIT_TYPE" val="l_i"/>
</p:tagLst>
</file>

<file path=ppt/tags/tag247.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8500000238418579},&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11"/>
  <p:tag name="KSO_WM_UNIT_INDEX" val="1_11"/>
  <p:tag name="KSO_WM_UNIT_LAYERLEVEL" val="1_1"/>
  <p:tag name="KSO_WM_UNIT_LINE_FORE_SCHEMECOLOR_INDEX" val="5"/>
  <p:tag name="KSO_WM_UNIT_TYPE" val="l_i"/>
</p:tagLst>
</file>

<file path=ppt/tags/tag248.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2"/>
  <p:tag name="KSO_WM_UNIT_INDEX" val="1_12"/>
  <p:tag name="KSO_WM_UNIT_LAYERLEVEL" val="1_1"/>
  <p:tag name="KSO_WM_UNIT_TYPE" val="l_i"/>
</p:tagLst>
</file>

<file path=ppt/tags/tag249.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3"/>
  <p:tag name="KSO_WM_UNIT_INDEX" val="1_13"/>
  <p:tag name="KSO_WM_UNIT_LAYERLEVEL" val="1_1"/>
  <p:tag name="KSO_WM_UNIT_TYPE" val="l_i"/>
</p:tagLst>
</file>

<file path=ppt/tags/tag250.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4"/>
  <p:tag name="KSO_WM_UNIT_INDEX" val="1_14"/>
  <p:tag name="KSO_WM_UNIT_LAYERLEVEL" val="1_1"/>
  <p:tag name="KSO_WM_UNIT_LINE_FORE_SCHEMECOLOR_INDEX" val="5"/>
  <p:tag name="KSO_WM_UNIT_TYPE" val="l_i"/>
</p:tagLst>
</file>

<file path=ppt/tags/tag251.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15"/>
  <p:tag name="KSO_WM_UNIT_INDEX" val="1_15"/>
  <p:tag name="KSO_WM_UNIT_LAYERLEVEL" val="1_1"/>
  <p:tag name="KSO_WM_UNIT_LINE_FORE_SCHEMECOLOR_INDEX" val="5"/>
  <p:tag name="KSO_WM_UNIT_TYPE" val="l_i"/>
</p:tagLst>
</file>

<file path=ppt/tags/tag252.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6"/>
  <p:tag name="KSO_WM_UNIT_INDEX" val="1_16"/>
  <p:tag name="KSO_WM_UNIT_LAYERLEVEL" val="1_1"/>
  <p:tag name="KSO_WM_UNIT_LINE_FORE_SCHEMECOLOR_INDEX" val="5"/>
  <p:tag name="KSO_WM_UNIT_TYPE" val="l_i"/>
</p:tagLst>
</file>

<file path=ppt/tags/tag253.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7"/>
  <p:tag name="KSO_WM_UNIT_INDEX" val="1_17"/>
  <p:tag name="KSO_WM_UNIT_LAYERLEVEL" val="1_1"/>
  <p:tag name="KSO_WM_UNIT_TYPE" val="l_i"/>
</p:tagLst>
</file>

<file path=ppt/tags/tag254.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8500000238418579},&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18"/>
  <p:tag name="KSO_WM_UNIT_INDEX" val="1_18"/>
  <p:tag name="KSO_WM_UNIT_LAYERLEVEL" val="1_1"/>
  <p:tag name="KSO_WM_UNIT_LINE_FORE_SCHEMECOLOR_INDEX" val="5"/>
  <p:tag name="KSO_WM_UNIT_TYPE" val="l_i"/>
</p:tagLst>
</file>

<file path=ppt/tags/tag255.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9"/>
  <p:tag name="KSO_WM_UNIT_INDEX" val="1_19"/>
  <p:tag name="KSO_WM_UNIT_LAYERLEVEL" val="1_1"/>
  <p:tag name="KSO_WM_UNIT_TYPE" val="l_i"/>
</p:tagLst>
</file>

<file path=ppt/tags/tag256.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8500000238418579},&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20"/>
  <p:tag name="KSO_WM_UNIT_INDEX" val="1_20"/>
  <p:tag name="KSO_WM_UNIT_LAYERLEVEL" val="1_1"/>
  <p:tag name="KSO_WM_UNIT_LINE_FORE_SCHEMECOLOR_INDEX" val="5"/>
  <p:tag name="KSO_WM_UNIT_TYPE" val="l_i"/>
</p:tagLst>
</file>

<file path=ppt/tags/tag257.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1"/>
  <p:tag name="KSO_WM_UNIT_INDEX" val="1_21"/>
  <p:tag name="KSO_WM_UNIT_LAYERLEVEL" val="1_1"/>
  <p:tag name="KSO_WM_UNIT_TYPE" val="l_i"/>
</p:tagLst>
</file>

<file path=ppt/tags/tag258.xml><?xml version="1.0" encoding="utf-8"?>
<p:tagLst xmlns:p="http://schemas.openxmlformats.org/presentationml/2006/main">
  <p:tag name="KSO_WM_BEAUTIFY_FLAG" val="#wm#"/>
  <p:tag name="KSO_WM_DIAGRAM_COLOR_MATCH_VALUE" val="{&quot;shape&quot;:{&quot;fill&quot;:{&quot;gradient&quot;:[{&quot;brightness&quot;:0,&quot;colorType&quot;:2,&quot;pos&quot;:0,&quot;rgb&quot;:&quot;#ffffff&quot;,&quot;transparency&quot;:0},{&quot;brightness&quot;:0,&quot;colorType&quot;:2,&quot;pos&quot;:0.9999899864196777,&quot;rgb&quot;:&quot;#ffffff&quot;,&quot;transparency&quot;:0.20000000298023224}],&quot;type&quot;:3},&quot;glow&quot;:{&quot;colorType&quot;:0},&quot;line&quot;:{&quot;type&quot;:0},&quot;shadow&quot;:{&quot;brightness&quot;:-0.2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2"/>
  <p:tag name="KSO_WM_UNIT_INDEX" val="1_22"/>
  <p:tag name="KSO_WM_UNIT_LAYERLEVEL" val="1_1"/>
  <p:tag name="KSO_WM_UNIT_TYPE" val="l_i"/>
</p:tagLst>
</file>

<file path=ppt/tags/tag259.xml><?xml version="1.0" encoding="utf-8"?>
<p:tagLst xmlns:p="http://schemas.openxmlformats.org/presentationml/2006/main">
  <p:tag name="KSO_WM_BEAUTIFY_FLAG" val="#wm#"/>
  <p:tag name="KSO_WM_DIAGRAM_COLOR_MATCH_VALUE" val="{&quot;shape&quot;:{&quot;fill&quot;:{&quot;gradient&quot;:[{&quot;brightness&quot;:0,&quot;colorType&quot;:2,&quot;pos&quot;:0,&quot;rgb&quot;:&quot;#ffffff&quot;,&quot;transparency&quot;:0},{&quot;brightness&quot;:0,&quot;colorType&quot;:2,&quot;pos&quot;:0.9999899864196777,&quot;rgb&quot;:&quot;#ffffff&quot;,&quot;transparency&quot;:0.20000000298023224}],&quot;type&quot;:3},&quot;glow&quot;:{&quot;colorType&quot;:0},&quot;line&quot;:{&quot;type&quot;:0},&quot;shadow&quot;:{&quot;brightness&quot;:-0.2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3"/>
  <p:tag name="KSO_WM_UNIT_INDEX" val="1_23"/>
  <p:tag name="KSO_WM_UNIT_LAYERLEVEL" val="1_1"/>
  <p:tag name="KSO_WM_UNIT_TYPE" val="l_i"/>
</p:tagLst>
</file>

<file path=ppt/tags/tag260.xml><?xml version="1.0" encoding="utf-8"?>
<p:tagLst xmlns:p="http://schemas.openxmlformats.org/presentationml/2006/main">
  <p:tag name="KSO_WM_BEAUTIFY_FLAG" val="#wm#"/>
  <p:tag name="KSO_WM_DIAGRAM_COLOR_MATCH_VALUE" val="{&quot;shape&quot;:{&quot;fill&quot;:{&quot;gradient&quot;:[{&quot;brightness&quot;:0,&quot;colorType&quot;:2,&quot;pos&quot;:0,&quot;rgb&quot;:&quot;#ffffff&quot;,&quot;transparency&quot;:0},{&quot;brightness&quot;:0,&quot;colorType&quot;:2,&quot;pos&quot;:0.9999899864196777,&quot;rgb&quot;:&quot;#ffffff&quot;,&quot;transparency&quot;:0.20000000298023224}],&quot;type&quot;:3},&quot;glow&quot;:{&quot;colorType&quot;:0},&quot;line&quot;:{&quot;type&quot;:0},&quot;shadow&quot;:{&quot;brightness&quot;:-0.2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4"/>
  <p:tag name="KSO_WM_UNIT_INDEX" val="1_24"/>
  <p:tag name="KSO_WM_UNIT_LAYERLEVEL" val="1_1"/>
  <p:tag name="KSO_WM_UNIT_TYPE" val="l_i"/>
</p:tagLst>
</file>

<file path=ppt/tags/tag261.xml><?xml version="1.0" encoding="utf-8"?>
<p:tagLst xmlns:p="http://schemas.openxmlformats.org/presentationml/2006/main">
  <p:tag name="KSO_WM_BEAUTIFY_FLAG" val="#wm#"/>
  <p:tag name="KSO_WM_DIAGRAM_COLOR_MATCH_VALUE" val="{&quot;shape&quot;:{&quot;fill&quot;:{&quot;gradient&quot;:[{&quot;brightness&quot;:-0.25,&quot;colorType&quot;:1,&quot;foreColorIndex&quot;:5,&quot;pos&quot;:0.9200000166893005,&quot;transparency&quot;:0},{&quot;brightness&quot;:0.800000011920929,&quot;colorType&quot;:1,&quot;foreColorIndex&quot;:5,&quot;pos&quot;:0,&quot;transparency&quot;:0},{&quot;brightness&quot;:0.4000000059604645,&quot;colorType&quot;:1,&quot;foreColorIndex&quot;:5,&quot;pos&quot;:0.4000000059604645,&quot;transparency&quot;:0},{&quot;brightness&quot;:0,&quot;colorType&quot;:1,&quot;foreColorIndex&quot;:5,&quot;pos&quot;:0.6399999856948853,&quot;transparency&quot;:0}],&quot;type&quot;:3},&quot;glow&quot;:{&quot;colorType&quot;:0},&quot;line&quot;:{&quot;type&quot;:0},&quot;shadow&quot;:{&quot;brightness&quot;:0,&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25"/>
  <p:tag name="KSO_WM_UNIT_INDEX" val="1_25"/>
  <p:tag name="KSO_WM_UNIT_LAYERLEVEL" val="1_1"/>
  <p:tag name="KSO_WM_UNIT_TYPE" val="l_i"/>
</p:tagLst>
</file>

<file path=ppt/tags/tag26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1_1"/>
  <p:tag name="KSO_WM_UNIT_INDEX" val="1_1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26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4_1"/>
  <p:tag name="KSO_WM_UNIT_INDEX" val="1_4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26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3_1"/>
  <p:tag name="KSO_WM_UNIT_INDEX" val="1_3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26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2_1"/>
  <p:tag name="KSO_WM_UNIT_INDEX" val="1_2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266.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3_3"/>
  <p:tag name="KSO_WM_UNIT_INDEX" val="1_3_3"/>
  <p:tag name="KSO_WM_UNIT_LAYERLEVEL" val="1_1_1"/>
  <p:tag name="KSO_WM_UNIT_TYPE" val="l_h_i"/>
</p:tagLst>
</file>

<file path=ppt/tags/tag267.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3_4"/>
  <p:tag name="KSO_WM_UNIT_INDEX" val="1_3_4"/>
  <p:tag name="KSO_WM_UNIT_LAYERLEVEL" val="1_1_1"/>
  <p:tag name="KSO_WM_UNIT_TYPE" val="l_h_i"/>
</p:tagLst>
</file>

<file path=ppt/tags/tag268.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3_1"/>
  <p:tag name="KSO_WM_UNIT_INDEX" val="1_3_1"/>
  <p:tag name="KSO_WM_UNIT_LAYERLEVEL" val="1_1_1"/>
  <p:tag name="KSO_WM_UNIT_TYPE" val="l_h_i"/>
</p:tagLst>
</file>

<file path=ppt/tags/tag269.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3_2"/>
  <p:tag name="KSO_WM_UNIT_INDEX" val="1_3_2"/>
  <p:tag name="KSO_WM_UNIT_LAYERLEVEL" val="1_1_1"/>
  <p:tag name="KSO_WM_UNIT_TYPE" val="l_h_i"/>
</p:tagLst>
</file>

<file path=ppt/tags/tag270.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1_3"/>
  <p:tag name="KSO_WM_UNIT_INDEX" val="1_1_3"/>
  <p:tag name="KSO_WM_UNIT_LAYERLEVEL" val="1_1_1"/>
  <p:tag name="KSO_WM_UNIT_TYPE" val="l_h_i"/>
</p:tagLst>
</file>

<file path=ppt/tags/tag271.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1_4"/>
  <p:tag name="KSO_WM_UNIT_INDEX" val="1_1_4"/>
  <p:tag name="KSO_WM_UNIT_LAYERLEVEL" val="1_1_1"/>
  <p:tag name="KSO_WM_UNIT_TYPE" val="l_h_i"/>
</p:tagLst>
</file>

<file path=ppt/tags/tag272.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1_1"/>
  <p:tag name="KSO_WM_UNIT_INDEX" val="1_1_1"/>
  <p:tag name="KSO_WM_UNIT_LAYERLEVEL" val="1_1_1"/>
  <p:tag name="KSO_WM_UNIT_TYPE" val="l_h_i"/>
</p:tagLst>
</file>

<file path=ppt/tags/tag273.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1_2"/>
  <p:tag name="KSO_WM_UNIT_INDEX" val="1_1_2"/>
  <p:tag name="KSO_WM_UNIT_LAYERLEVEL" val="1_1_1"/>
  <p:tag name="KSO_WM_UNIT_TYPE" val="l_h_i"/>
</p:tagLst>
</file>

<file path=ppt/tags/tag27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1_1"/>
  <p:tag name="KSO_WM_UNIT_INDEX" val="1_1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27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3_1"/>
  <p:tag name="KSO_WM_UNIT_INDEX" val="1_3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276.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2_3"/>
  <p:tag name="KSO_WM_UNIT_INDEX" val="1_2_3"/>
  <p:tag name="KSO_WM_UNIT_LAYERLEVEL" val="1_1_1"/>
  <p:tag name="KSO_WM_UNIT_TYPE" val="l_h_i"/>
</p:tagLst>
</file>

<file path=ppt/tags/tag277.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2_4"/>
  <p:tag name="KSO_WM_UNIT_INDEX" val="1_2_4"/>
  <p:tag name="KSO_WM_UNIT_LAYERLEVEL" val="1_1_1"/>
  <p:tag name="KSO_WM_UNIT_TYPE" val="l_h_i"/>
</p:tagLst>
</file>

<file path=ppt/tags/tag278.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000000&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2_1"/>
  <p:tag name="KSO_WM_UNIT_INDEX" val="1_2_1"/>
  <p:tag name="KSO_WM_UNIT_LAYERLEVEL" val="1_1_1"/>
  <p:tag name="KSO_WM_UNIT_TYPE" val="l_h_i"/>
</p:tagLst>
</file>

<file path=ppt/tags/tag279.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2_2"/>
  <p:tag name="KSO_WM_UNIT_INDEX" val="1_2_2"/>
  <p:tag name="KSO_WM_UNIT_LAYERLEVEL" val="1_1_1"/>
  <p:tag name="KSO_WM_UNIT_TYPE" val="l_h_i"/>
</p:tagLst>
</file>

<file path=ppt/tags/tag280.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4_3"/>
  <p:tag name="KSO_WM_UNIT_INDEX" val="1_4_3"/>
  <p:tag name="KSO_WM_UNIT_LAYERLEVEL" val="1_1_1"/>
  <p:tag name="KSO_WM_UNIT_TYPE" val="l_h_i"/>
</p:tagLst>
</file>

<file path=ppt/tags/tag281.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4_4"/>
  <p:tag name="KSO_WM_UNIT_INDEX" val="1_4_4"/>
  <p:tag name="KSO_WM_UNIT_LAYERLEVEL" val="1_1_1"/>
  <p:tag name="KSO_WM_UNIT_TYPE" val="l_h_i"/>
</p:tagLst>
</file>

<file path=ppt/tags/tag282.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4_1"/>
  <p:tag name="KSO_WM_UNIT_INDEX" val="1_4_1"/>
  <p:tag name="KSO_WM_UNIT_LAYERLEVEL" val="1_1_1"/>
  <p:tag name="KSO_WM_UNIT_TYPE" val="l_h_i"/>
</p:tagLst>
</file>

<file path=ppt/tags/tag283.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4_2"/>
  <p:tag name="KSO_WM_UNIT_INDEX" val="1_4_2"/>
  <p:tag name="KSO_WM_UNIT_LAYERLEVEL" val="1_1_1"/>
  <p:tag name="KSO_WM_UNIT_TYPE" val="l_h_i"/>
</p:tagLst>
</file>

<file path=ppt/tags/tag28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4_1"/>
  <p:tag name="KSO_WM_UNIT_INDEX" val="1_4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28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2_1"/>
  <p:tag name="KSO_WM_UNIT_INDEX" val="1_2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286.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自定义 86">
      <a:dk1>
        <a:srgbClr val="000000"/>
      </a:dk1>
      <a:lt1>
        <a:srgbClr val="FFFFFF"/>
      </a:lt1>
      <a:dk2>
        <a:srgbClr val="003E29"/>
      </a:dk2>
      <a:lt2>
        <a:srgbClr val="E6E6E6"/>
      </a:lt2>
      <a:accent1>
        <a:srgbClr val="1FFFB5"/>
      </a:accent1>
      <a:accent2>
        <a:srgbClr val="2EE8C3"/>
      </a:accent2>
      <a:accent3>
        <a:srgbClr val="3DD2D1"/>
      </a:accent3>
      <a:accent4>
        <a:srgbClr val="4BBBE0"/>
      </a:accent4>
      <a:accent5>
        <a:srgbClr val="5AA5EE"/>
      </a:accent5>
      <a:accent6>
        <a:srgbClr val="698EFC"/>
      </a:accent6>
      <a:hlink>
        <a:srgbClr val="4472C4"/>
      </a:hlink>
      <a:folHlink>
        <a:srgbClr val="EEEEEE"/>
      </a:folHlink>
    </a:clrScheme>
    <a:fontScheme name="稻壳儿-黑体常规8">
      <a:majorFont>
        <a:latin typeface="MiSans Heavy"/>
        <a:ea typeface="MiSans Heavy"/>
        <a:cs typeface="Arial"/>
      </a:majorFont>
      <a:minorFont>
        <a:latin typeface="MiSans Normal"/>
        <a:ea typeface="MiSans Normal"/>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solidFill>
          <a:schemeClr val="bg1"/>
        </a:solidFill>
        <a:ln>
          <a:solidFill>
            <a:srgbClr val="DCD6CA"/>
          </a:solidFill>
          <a:prstDash val="solid"/>
        </a:ln>
      </a:spPr>
      <a:bodyPr anchor="ctr" rtlCol="0"/>
      <a:lstStyle>
        <a:defPPr algn="ctr"/>
      </a:lstStyle>
      <a:style>
        <a:lnRef idx="2">
          <a:schemeClr val="accent1">
            <a:shade val="50000"/>
          </a:schemeClr>
        </a:lnRef>
        <a:fillRef idx="1">
          <a:schemeClr val="accent1"/>
        </a:fillRef>
        <a:effectRef idx="0">
          <a:schemeClr val="accent1"/>
        </a:effectRef>
        <a:fontRef idx="minor">
          <a:schemeClr val="lt1"/>
        </a:fontRef>
      </a:style>
    </a:sp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58</Paragraphs>
  <Slides>13</Slides>
  <Notes>0</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13</vt:i4>
      </vt:variant>
    </vt:vector>
  </HeadingPairs>
  <TitlesOfParts>
    <vt:vector baseType="lpstr" size="22">
      <vt:lpstr>Arial</vt:lpstr>
      <vt:lpstr>Calibri</vt:lpstr>
      <vt:lpstr>MiSans Heavy</vt:lpstr>
      <vt:lpstr>MiSans Normal</vt:lpstr>
      <vt:lpstr>MiSans</vt:lpstr>
      <vt:lpstr>Wingdings</vt:lpstr>
      <vt:lpstr>宋体</vt:lpstr>
      <vt:lpstr>微软雅黑</vt:lpstr>
      <vt:lpstr>Office Theme</vt:lpstr>
      <vt:lpstr>火山喷发与熔岩的形成</vt:lpstr>
      <vt:lpstr>目录</vt:lpstr>
      <vt:lpstr>添加章节标题</vt:lpstr>
      <vt:lpstr>火山的形成</vt:lpstr>
      <vt:lpstr>地球内部构造</vt:lpstr>
      <vt:lpstr>板块运动与火山喷发</vt:lpstr>
      <vt:lpstr>火山的类型与分布</vt:lpstr>
      <vt:lpstr>火山的生命周期</vt:lpstr>
      <vt:lpstr>火山喷发过程</vt:lpstr>
      <vt:lpstr>岩浆的形成与流动</vt:lpstr>
      <vt:lpstr>喷发柱的形成与上升</vt:lpstr>
      <vt:lpstr>喷发物的种类与分布</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2024-08-29T17:00:52.772</cp:lastPrinted>
  <dcterms:created xsi:type="dcterms:W3CDTF">2024-08-29T09:00:52Z</dcterms:created>
  <dcterms:modified xsi:type="dcterms:W3CDTF">2024-08-29T09:00:55Z</dcterms:modified>
</cp:coreProperties>
</file>