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CC55F-4B59-4864-B4B2-35DDCF9CA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1ED98-4A4B-42EE-BF20-0B934FB27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61A47-9CDE-48F4-8A0A-A0BA57FD5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A37CCC-2D79-4684-94DA-9476F98B6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788D2C-DDEF-493B-AEFA-F52389FDA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C0F19-21AF-4881-A8F7-59FA44B9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13F0F-C9B1-48E6-8620-2FA9735C0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66E48-49D6-41D8-BF0F-86451767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30A9A0-6135-460A-8ACD-DD7132A3A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A60F9-66B8-45F1-812B-B0985971A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B9C09A-C9FC-4368-966D-46BB0D50A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400000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绿色餐饮供应链的构建与实施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绿色餐饮理念
 供应链管理策略
 环保食材选择
 节能减排技术
 废弃物处理方案
 员工培训与参与
 消费者教育与引导
 持续改进与创新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绿色餐饮理念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绿色餐饮供应链的构建与实施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绿色餐饮理念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1.采用环保材料，减少对环境的污染；</a:t>
            </a:r>
          </a:p>
          <a:p>
            <a:r>
              <a:t>2.优化物流系统，降低能源消耗；</a:t>
            </a:r>
          </a:p>
          <a:p>
            <a:r>
              <a:t>3.建立可追溯体系，确保食品质量安全。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绿色餐饮理念的传播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1.培训员工，提高环保意识；</a:t>
            </a:r>
          </a:p>
          <a:p>
            <a:r>
              <a:t>2.开展宣传活动，扩大影响力；</a:t>
            </a:r>
          </a:p>
          <a:p>
            <a:r>
              <a:t>3.制定绿色菜单，引导消费者选择。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绿色餐饮供应链的构建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绿色餐饮理念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绿色餐饮技术的应用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1.引入智能设备，提高能源利用效率；</a:t>
            </a:r>
          </a:p>
          <a:p>
            <a:r>
              <a:t>2.研发新型烹饪技术，减少食物浪费；</a:t>
            </a:r>
          </a:p>
          <a:p>
            <a:r>
              <a:t>3.运用大数据分析，优化供应链管理。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绿色餐饮政策的制定与执行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1.配合政府政策，推动行业绿色发展；</a:t>
            </a:r>
          </a:p>
          <a:p>
            <a:r>
              <a:t>2.加强法规建设，保障绿色餐饮的实施；</a:t>
            </a:r>
          </a:p>
          <a:p>
            <a:r>
              <a:t>3.监督与评估，确保政策效果。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绿色餐饮理念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绿色餐饮产业链的合作与发展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1.与其他企业合作，共享资源与技术；</a:t>
            </a:r>
          </a:p>
          <a:p>
            <a:r>
              <a:t>2.参与行业组织，共同推动绿色发展；</a:t>
            </a:r>
          </a:p>
          <a:p>
            <a:r>
              <a:t>3.关注新兴领域，探索新的发展机遇。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绿色餐饮的消费者教育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1.提供绿色消费指南，引导消费者选择；</a:t>
            </a:r>
          </a:p>
          <a:p>
            <a:r>
              <a:t>2.举办活动，提高消费者对绿色餐饮的认识；</a:t>
            </a:r>
          </a:p>
          <a:p>
            <a:r>
              <a:t>3.利用媒体宣传，普及绿色餐饮知识。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绿色餐饮供应链的构建与实施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绿色供应链的构建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1.采用环保材料和技术，减少对环境的影响；</a:t>
            </a:r>
          </a:p>
          <a:p>
            <a:r>
              <a:t>2.优化物流过程，降低运输成本和时间；</a:t>
            </a:r>
          </a:p>
          <a:p>
            <a:r>
              <a:t>3.建立有效的信息传递机制，提高供应链透明度。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供应商评估与管理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1.选择具有良好环保记录和质量保证的供应商；</a:t>
            </a:r>
          </a:p>
          <a:p>
            <a:r>
              <a:t>2.定期进行评估和审计，确保供应商遵守环保法规和标准；</a:t>
            </a:r>
          </a:p>
          <a:p>
            <a:r>
              <a:t>3.建立长期合作关系，共同推动绿色供应链的发展。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绿色包装策略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1.使用可降解或可循环利用的包装材料；</a:t>
            </a:r>
          </a:p>
          <a:p>
            <a:r>
              <a:t>2.设计简约、易回收的包装方式；</a:t>
            </a:r>
          </a:p>
          <a:p>
            <a:r>
              <a:t>3.推广重复使用和共享经济的理念，减少过度包装现象。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食品安全与质量管控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1.严格执行食品卫生和安全标准；</a:t>
            </a:r>
          </a:p>
          <a:p>
            <a:r>
              <a:t>2.对原材料进行严格的质量检测；</a:t>
            </a:r>
          </a:p>
          <a:p>
            <a:r>
              <a:t>3.建立健全的质量管理体系，确保食品安全和绿色供应链的稳定运行。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供应链管理策略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消费者教育与参与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1.通过宣传和教育活动，提高消费者对绿色供应链的认识和支持；</a:t>
            </a:r>
          </a:p>
          <a:p>
            <a:r>
              <a:t>2.鼓励消费者参与绿色消费行为，如购买绿色产品、减少浪费等；</a:t>
            </a:r>
          </a:p>
          <a:p>
            <a:r>
              <a:t>3.收集消费者反馈，不断优化绿色供应链的策略和实践。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持续改进与创新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1.定期评估绿色供应链的实施效果，发现问题并及时改进；</a:t>
            </a:r>
          </a:p>
          <a:p>
            <a:r>
              <a:t>2.关注行业趋势和技术发展，引入新的绿色供应链管理方法和工具；</a:t>
            </a:r>
          </a:p>
          <a:p>
            <a:r>
              <a:t>3.与其他企业和组织合作，共同推动绿色供应链的发展和应用。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环保食材选择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绿色餐饮供应链的构建与实施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环保食材选择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绿色食材认证制度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1.建立一套完整的绿色食材认证体系，对食材从种植、养殖到加工、运输等环节进行严格监管；</a:t>
            </a:r>
          </a:p>
          <a:p>
            <a:r>
              <a:t>2.通过第三方机构进行认证，确保食材的质量和安全；</a:t>
            </a:r>
          </a:p>
          <a:p>
            <a:r>
              <a:t>3.鼓励消费者购买带有绿色标识的食材，提高消费者对绿色食材的认知度和接受度。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减少食物浪费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1.提倡适量点餐，避免过度消费导致的食物浪费；</a:t>
            </a:r>
          </a:p>
          <a:p>
            <a:r>
              <a:t>2.加强餐饮行业对剩余食物的妥善处理，如捐赠给需要的人或进行堆肥处理；</a:t>
            </a:r>
          </a:p>
          <a:p>
            <a:r>
              <a:t>3.研发更多易于保存和携带的食物产品，延长食物的保质期，降低食物浪费。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环保食材选择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可持续包装材料的使用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1.推广使用可降解、可循环利用的包装材料，减少塑料包装的使用；</a:t>
            </a:r>
          </a:p>
          <a:p>
            <a:r>
              <a:t>2.鼓励餐饮企业采用环保包装设计，提高包装材料的利用率；</a:t>
            </a:r>
          </a:p>
          <a:p>
            <a:r>
              <a:t>3.加强对包装废弃物回收和处理的管理，降低环境污染。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水资源保护与管理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1.加强餐饮企业的水资源管理，提高水资源的利用效率；</a:t>
            </a:r>
          </a:p>
          <a:p>
            <a:r>
              <a:t>2.推广节水型设备和技术的应用，降低用水量；</a:t>
            </a:r>
          </a:p>
          <a:p>
            <a:r>
              <a:t>3.开展水资源保护和宣传教育活动，提高员工的节水意识。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环保食材选择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清洁能源的应用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1.在餐饮企业中使用太阳能、风能等可再生能源，减少对化石能源的依赖；</a:t>
            </a:r>
          </a:p>
          <a:p>
            <a:r>
              <a:t>2.优化厨房设备的设计和布局，提高能源利用效率；</a:t>
            </a:r>
          </a:p>
          <a:p>
            <a:r>
              <a:t>3.加强对能源消耗的监测和管理，降低能源成本。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绿色供应链管理信息系统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1.建立绿色供应链管理信息系统，实现供应链各环节的信息共享和协同；</a:t>
            </a:r>
          </a:p>
          <a:p>
            <a:r>
              <a:t>2.利用大数据、物联网等技术手段，实时监控供应链环境绩效；</a:t>
            </a:r>
          </a:p>
          <a:p>
            <a:r>
              <a:t>3.通过对绿色供应链的持续优化，提高整体环境效益。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节能减排技术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绿色餐饮供应链的构建与实施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节能减排技术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绿色餐饮供应链的节能措施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1.采用LED照明系统，减少能源消耗；</a:t>
            </a:r>
          </a:p>
          <a:p>
            <a:r>
              <a:t>2.使用节能型设备，如高效冰箱、空调等；</a:t>
            </a:r>
          </a:p>
          <a:p>
            <a:r>
              <a:t>3.优化厨房布局，提高能源利用率。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绿色餐饮供应链的废物处理与回收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1.垃圾分类收集，提高资源回收率；</a:t>
            </a:r>
          </a:p>
          <a:p>
            <a:r>
              <a:t>2.废弃物进行生物降解处理，减少环境污染；</a:t>
            </a:r>
          </a:p>
          <a:p>
            <a:r>
              <a:t>3.废水处理后再排放，降低水污染风险。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节能减排技术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绿色餐饮供应链的食品来源管理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1.选择有机、绿色食品作为原材料；</a:t>
            </a:r>
          </a:p>
          <a:p>
            <a:r>
              <a:t>2.建立严格的供应商评估体系，确保食品安全；</a:t>
            </a:r>
          </a:p>
          <a:p>
            <a:r>
              <a:t>3.推行可持续农业，支持当地农业生产。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绿色餐饮供应链的信息化管理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1.引入物联网技术，实现实时监控与管理；</a:t>
            </a:r>
          </a:p>
          <a:p>
            <a:r>
              <a:t>2.利用大数据分析，优化物流配送；</a:t>
            </a:r>
          </a:p>
          <a:p>
            <a:r>
              <a:t>3.培训员工，提高环保意识与技能。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https://d.book118.com/128074000007006047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绿色餐饮理念</vt:lpstr>
      <vt:lpstr> 绿色餐饮理念</vt:lpstr>
      <vt:lpstr> 绿色餐饮理念</vt:lpstr>
      <vt:lpstr> 绿色餐饮理念</vt:lpstr>
      <vt:lpstr> 供应链管理策略</vt:lpstr>
      <vt:lpstr> 供应链管理策略</vt:lpstr>
      <vt:lpstr> 供应链管理策略</vt:lpstr>
      <vt:lpstr> 供应链管理策略</vt:lpstr>
      <vt:lpstr> 环保食材选择</vt:lpstr>
      <vt:lpstr> 环保食材选择</vt:lpstr>
      <vt:lpstr> 环保食材选择</vt:lpstr>
      <vt:lpstr> 环保食材选择</vt:lpstr>
      <vt:lpstr> 节能减排技术</vt:lpstr>
      <vt:lpstr> 节能减排技术</vt:lpstr>
      <vt:lpstr> 节能减排技术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2024-09-28T04:07:21.055</cp:lastPrinted>
  <dcterms:created xsi:type="dcterms:W3CDTF">2024-09-27T20:07:21Z</dcterms:created>
  <dcterms:modified xsi:type="dcterms:W3CDTF">2024-09-27T20:07:23Z</dcterms:modified>
</cp:coreProperties>
</file>