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D8985-4B6E-4809-A49B-EA40269F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7863-3BD4-4C63-9459-E07E33D6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1361A-20F5-41ED-A39C-3E760C5E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62127-6E48-4B52-9B9B-FB16765A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5183C-F14C-4706-99E6-17B82BAB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88A8F-CE84-4CAF-A801-7D0EC993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5E8B44-3098-4F67-83A1-6DC9F63C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0C6BF-2FA2-4F29-A066-E919FA894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0ABF6-483A-436A-BEAC-954B04D60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85519-A40B-423F-838D-7D52F7C9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CED95-F377-405E-88B3-A58FB854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4043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钢铁冶金行业2024年质量管理体系升级路径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质量管理体系升级必要性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升级路径一：完善标准体系建设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升级路径二：强化过程管控能力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升级路径三：提升全员参与意识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升级路径四：运用先进技术手段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钢铁冶金行业是国民经济的重要基础产业，具有庞大的产业规模和广泛的市场需求。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钢铁冶金行业涉及采矿、炼铁、炼钢、轧钢等多个环节，产业链长且复杂。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随着环保要求的提高和技术的不断进步，钢铁冶金行业正朝着绿色、智能、高质量的方向发展。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钢铁冶金行业概况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目前，钢铁冶金行业的质量管理水平参差不齐，部分企业已经建立了较为完善的质量管理体系，但仍有部分企业存在管理不规范、标准不统一等问题。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质量管理中存在的主要问题包括原料质量控制不严格、生产过程中的质量波动大、产品检验手段不完善等。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63" r="17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随着环保要求的不断提高，钢铁冶金企业需要加强环保治理，降低能耗和排放，提高资源利用效率。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钢铁冶金行业需要不断进行技术创新，提高产品质量和生产效率，降低生产成本。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随着市场竞争的加剧，钢铁冶金企业需要提高产品质量和服务水平，增强市场竞争力。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质量管理体系升级必要性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随着市场竞争的加剧，客户对钢铁产品的质量、性能等要求越来越多样化，需要企业建立更加灵活的质量管理体系，以满足不同客户的需求。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国际贸易规则变动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全球贸易保护主义抬头，国际贸易规则不断变动，对企业的质量管理体系提出了更高的要求，需要企业不断适应和应对。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通过质量管理体系的升级，可以进一步提高钢铁产品的质量和稳定性，减少产品缺陷和故障率，从而提升企业的品牌形象和市场竞争力。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质量管理体系的升级不仅关注产品本身的质量，还涉及到生产流程的优化和改进，可以提高生产效率、降低成本、增强企业的盈利能力。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钢铁冶金行业是高能耗、高污染的行业之一，质量管理体系的升级可以推动企业采取更加环保的生产方式和技术，减少能源消耗和污染物排放，实现绿色可持续发展。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作为国民经济的重要支柱产业，钢铁冶金企业需要承担更多的社会责任。通过质量管理体系的升级，可以推动企业更加注重员工福利、安全生产、公益事业等方面的发展，实现企业与社会的和谐发展。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升级路径一：完善标准体系建设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积极借鉴国际钢铁冶金行业的先进标准，结合企业自身实际，制定具有国际水平的企业标准。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强化标准实施与监督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建立完善的企业标准实施和监督机制，确保各项标准的严格执行，提高企业整体质量管理水平。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梳理现有企业标准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对企业内部现行的各种标准进行全面梳理，评估其适用性和先进性，为制定新的企业标准奠定基础。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制定先进适用的企业标准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加强与标准化机构的合作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与标准化机构建立密切合作关系，及时了解和掌握标准制定的最新动态和要求，为企业标准制定提供有力支持。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推广标准化成果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将参与制定国家标准和行业标准的成果在企业内部进行推广和应用，提升企业的标准化水平和行业影响力。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积极参与制定过程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鼓励企业积极参与国家和行业标准的制定过程，提出建设性意见和建议，推动标准水平的提高。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参与制定国家标准和行业标准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加强与国际标准化组织的合作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积极参与国际标准化组织的活动，加强与国际同行在标准制定、实施和监督等方面的交流与合作。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加强国际标准跟踪研究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密切关注国际钢铁冶金行业标准的最新发展动态，及时跟踪研究国际标准的变化趋势。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推动国际标准转化应用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积极推动将适用的国际标准转化为企业内部标准，提高企业标准的国际化水平。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推进国际标准对接与合作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升级路径二：强化过程管控能力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https://d.book118.com/128074043043006027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2024-09-05T02:34:12.248</cp:lastPrinted>
  <dcterms:created xsi:type="dcterms:W3CDTF">2024-09-04T18:34:12Z</dcterms:created>
  <dcterms:modified xsi:type="dcterms:W3CDTF">2024-09-04T18:34:14Z</dcterms:modified>
</cp:coreProperties>
</file>