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D6260-1C4F-4758-A6B8-11D2044D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2114-8DD6-460A-9EC6-E21ABEFF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E7A51-3369-46ED-88AA-DB23E2E41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BBF56-3057-4621-B8AD-B007ADEBD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87B6F-4B04-4372-A6BA-C6ACF1E9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2EE292-0844-4BE5-BD35-805AEE83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207FE-183A-4C5E-8466-8478885BC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7F10F-5B8F-433D-8C0F-52A6EBC8A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F5D0D-7851-4535-97A3-0A04DC095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E84C8-7D76-4A08-8FDC-52B476776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061E3-9C75-4DCA-AF3F-0C9C2174C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95" r:id="rId2"/>
    <p:sldLayoutId id="2147487196" r:id="rId3"/>
    <p:sldLayoutId id="2147487197" r:id="rId4"/>
    <p:sldLayoutId id="2147487198" r:id="rId5"/>
    <p:sldLayoutId id="2147487199" r:id="rId6"/>
    <p:sldLayoutId id="2147487200" r:id="rId7"/>
    <p:sldLayoutId id="2147487201" r:id="rId8"/>
    <p:sldLayoutId id="2147487202" r:id="rId9"/>
    <p:sldLayoutId id="2147487203" r:id="rId10"/>
    <p:sldLayoutId id="214748720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5045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单片机培训讲义PPT课件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单片机概述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单片机基础知识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单片机编程语言和开发环境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单片机应用实例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单片机进阶知识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单片机概述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单片机的定义和历史</a:t>
            </a:r>
            <a:endParaRPr lang="zh-CN" altLang="en-US"/>
          </a:p>
        </p:txBody>
      </p:sp>
      <p:sp>
        <p:nvSpPr>
          <p:cNvPr id="1049102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定义：单片机是一种集成电路芯片，将微处理器、存储器、输入/输出接口等集成在一个芯片上，具有体积小、功耗低、可靠性高等特点。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历史：单片机起源于20世纪70年代，最初由Intel公司推出，随后被广泛应用于各种电子设备中，如家电、汽车、工业控制等领域。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单片机的应用领域</a:t>
            </a:r>
            <a:endParaRPr lang="zh-CN" altLang="en-US"/>
          </a:p>
        </p:txBody>
      </p:sp>
      <p:sp>
        <p:nvSpPr>
          <p:cNvPr id="1049166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8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2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6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8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2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8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0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工业控制：如自动化生产线、机器人等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汽车电子：如汽车电子控制系统、车载娱乐系统等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通信设备：如手机、路由器等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军事领域：如武器装备、军事通信等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家电产品：如洗衣机、冰箱、空调等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医疗设备：如医疗仪器、医疗电子设备等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航空航天：如卫星、航天器等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单片机的分类和选型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按照功能分类：微控制器、微处理器、数字信号处理器等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按照性能分类：低功耗、高可靠性、高速度等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选型考虑因素：性能、成本、开发难度、应用领域等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按照应用领域分类：工业控制、汽车电子、智能家居等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5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单片机基础知识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单片机的硬件结构</a:t>
            </a:r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微处理器：负责执行指令，处理数据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0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存储器：用于存储程序和数据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输入/输出设备：用于接收和输出信号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定时器/计数器：用于定时和计数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8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串行通信接口：用于与其他设备进行通信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4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电源管理：负责电源管理和保护电路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单片机的指令系统</a:t>
            </a:r>
            <a:endParaRPr lang="zh-CN" altLang="en-US"/>
          </a:p>
        </p:txBody>
      </p:sp>
      <p:sp>
        <p:nvSpPr>
          <p:cNvPr id="10495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指令类型：包括数据传送指令、算术运算指令、逻辑运算指令等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指令格式：通常由操作码和操作数两部分组成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指令执行：根据指令的操作码和操作数，执行相应的操作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指令优化：为了提高执行效率，可以对指令进行优化，如使用流水线技术、分支预测技术等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单片机的中断系统</a:t>
            </a:r>
            <a:endParaRPr lang="zh-CN" altLang="en-US"/>
          </a:p>
        </p:txBody>
      </p:sp>
      <p:sp>
        <p:nvSpPr>
          <p:cNvPr id="10495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中断响应：CPU接收到中断请求后，会暂停当前任务，进入中断服务程序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中断源：外部中断、定时器中断、串口中断等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中断优先级：高优先级中断可以打断低优先级中断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中断处理：在中断服务程序中，CPU会执行相应的中断处理程序，完成后返回到被中断的任务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单片机的定时器/计数器</a:t>
            </a:r>
            <a:endParaRPr lang="zh-CN" altLang="en-US"/>
          </a:p>
        </p:txBody>
      </p:sp>
      <p:sp>
        <p:nvSpPr>
          <p:cNvPr id="104967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7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定时器/计数器的功能：用于定时、计数、控制等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定时器/计数器的种类：内部定时器/计数器、外部定时器/计数器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定时器/计数器的工作原理：通过计数器对输入信号进行计数，达到设定值后触发中断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定时器/计数器的应用：用于控制电机、LED灯、蜂鸣器等设备，实现定时、计数、控制等功能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4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单片机编程语言和开发环境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标题 1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单片机编程语言的概述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C语言在单片机开发中的应用</a:t>
            </a:r>
            <a:endParaRPr lang="zh-CN" altLang="en-US"/>
          </a:p>
        </p:txBody>
      </p:sp>
      <p:sp>
        <p:nvSpPr>
          <p:cNvPr id="10498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C语言在单片机开发中主要用于编写程序，实现各种功能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C语言在单片机开发中需要配合开发环境，如Keil uVision、IAR Embedded Workbench等，进行编译、调试和下载程序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C语言是一种广泛应用于单片机开发的编程语言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C语言具有简洁、高效、灵活的特点，适合于单片机开发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4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Keil软件的使用方法</a:t>
            </a:r>
            <a:endParaRPr lang="zh-CN" altLang="en-US"/>
          </a:p>
        </p:txBody>
      </p:sp>
      <p:sp>
        <p:nvSpPr>
          <p:cNvPr id="1049942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944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编写代码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946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948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安装Keil软件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950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952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创建新项目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954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956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烧录到单片机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958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960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调试和运行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962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964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生成HEX文件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966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968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编译和链接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https://d.book118.com/128075045001006040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单片机培训讲义PPT课件</vt:lpstr>
      <vt:lpstr>目录</vt:lpstr>
      <vt:lpstr>添加章节标题</vt:lpstr>
      <vt:lpstr>单片机概述</vt:lpstr>
      <vt:lpstr>单片机的定义和历史</vt:lpstr>
      <vt:lpstr>单片机的应用领域</vt:lpstr>
      <vt:lpstr>单片机的分类和选型</vt:lpstr>
      <vt:lpstr>单片机基础知识</vt:lpstr>
      <vt:lpstr>单片机的硬件结构</vt:lpstr>
      <vt:lpstr>单片机的指令系统</vt:lpstr>
      <vt:lpstr>单片机的中断系统</vt:lpstr>
      <vt:lpstr>单片机的定时器/计数器</vt:lpstr>
      <vt:lpstr>单片机编程语言和开发环境</vt:lpstr>
      <vt:lpstr>单片机编程语言的概述</vt:lpstr>
      <vt:lpstr>C语言在单片机开发中的应用</vt:lpstr>
      <vt:lpstr>Keil软件的使用方法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2024-09-18T01:56:01.212</cp:lastPrinted>
  <dcterms:created xsi:type="dcterms:W3CDTF">2024-09-17T17:56:01Z</dcterms:created>
  <dcterms:modified xsi:type="dcterms:W3CDTF">2024-09-17T17:56:03Z</dcterms:modified>
</cp:coreProperties>
</file>