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9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97328-0DC5-4015-A68C-A9A20BEE0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30CEC-78F5-4BB7-B118-AADE37DD5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3BEC0-AE17-420D-A42B-96C05CEC6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8850D-58AD-45BA-929E-D8A5F5775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9414C2-A3DE-40F3-9983-965F375A2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180DA-0F36-4961-9749-D0F5381F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57EE70-BAF5-48DC-9725-673641188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48A47-9098-422E-9DC9-B9FDFF3B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1A70B-2462-4D96-B28C-95C455544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863CD-C4AE-450B-AEC7-84209551B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21005-F3CA-48BB-9CFF-E9532B408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987" r:id="rId2"/>
    <p:sldLayoutId id="2147495988" r:id="rId3"/>
    <p:sldLayoutId id="2147495989" r:id="rId4"/>
    <p:sldLayoutId id="2147495990" r:id="rId5"/>
    <p:sldLayoutId id="2147495991" r:id="rId6"/>
    <p:sldLayoutId id="2147495992" r:id="rId7"/>
    <p:sldLayoutId id="2147495993" r:id="rId8"/>
    <p:sldLayoutId id="2147495994" r:id="rId9"/>
    <p:sldLayoutId id="2147495995" r:id="rId10"/>
    <p:sldLayoutId id="21474959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5073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华为公司市场需求分析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cxnSp>
        <p:nvCxnSpPr>
          <p:cNvPr id="3145755" name="直接连接符 2"/>
          <p:cNvCxnSpPr/>
          <p:nvPr>
            <p:custDataLst>
              <p:tags r:id="rId4"/>
            </p:custDataLst>
          </p:nvPr>
        </p:nvCxnSpPr>
        <p:spPr>
          <a:xfrm flipH="1">
            <a:off x="2860778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"/>
          <p:cNvCxnSpPr/>
          <p:nvPr>
            <p:custDataLst>
              <p:tags r:id="rId5"/>
            </p:custDataLst>
          </p:nvPr>
        </p:nvCxnSpPr>
        <p:spPr>
          <a:xfrm flipH="1">
            <a:off x="5024395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9"/>
          <p:cNvCxnSpPr/>
          <p:nvPr>
            <p:custDataLst>
              <p:tags r:id="rId6"/>
            </p:custDataLst>
          </p:nvPr>
        </p:nvCxnSpPr>
        <p:spPr>
          <a:xfrm flipH="1">
            <a:off x="7188012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0" name="序号"/>
          <p:cNvSpPr txBox="1"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0433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8"/>
            </p:custDataLst>
          </p:nvPr>
        </p:nvSpPr>
        <p:spPr>
          <a:xfrm>
            <a:off x="106239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华为公司概况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9"/>
            </p:custDataLst>
          </p:nvPr>
        </p:nvSpPr>
        <p:spPr>
          <a:xfrm>
            <a:off x="537057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0"/>
            </p:custDataLst>
          </p:nvPr>
        </p:nvSpPr>
        <p:spPr>
          <a:xfrm>
            <a:off x="5389624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华为公司的市场需求分析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320695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2"/>
            </p:custDataLst>
          </p:nvPr>
        </p:nvSpPr>
        <p:spPr>
          <a:xfrm>
            <a:off x="3226007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华为公司的市场地位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753419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4"/>
            </p:custDataLst>
          </p:nvPr>
        </p:nvSpPr>
        <p:spPr>
          <a:xfrm>
            <a:off x="7553241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华为公司的市场策略和营销策略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969781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6"/>
            </p:custDataLst>
          </p:nvPr>
        </p:nvSpPr>
        <p:spPr>
          <a:xfrm>
            <a:off x="971686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华为公司的市场前景和展望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1"/>
          <p:cNvCxnSpPr/>
          <p:nvPr>
            <p:custDataLst>
              <p:tags r:id="rId17"/>
            </p:custDataLst>
          </p:nvPr>
        </p:nvCxnSpPr>
        <p:spPr>
          <a:xfrm flipH="1">
            <a:off x="9351629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华为公司概况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公司简介</a:t>
            </a:r>
            <a:endParaRPr lang="zh-CN" altLang="en-US"/>
          </a:p>
        </p:txBody>
      </p:sp>
      <p:sp>
        <p:nvSpPr>
          <p:cNvPr id="10489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公司成立时间：1987年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公司创始人：任正非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公司愿景：构建万物互联的智能世界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公司业务：提供智能终端、通信设备、云计算和人工智能等产品和服务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业务领域</a:t>
            </a:r>
            <a:endParaRPr lang="zh-CN" altLang="en-US"/>
          </a:p>
        </p:txBody>
      </p:sp>
      <p:sp>
        <p:nvSpPr>
          <p:cNvPr id="10490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华为公司是全球领先的ICT解决方案供应商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业务覆盖运营商、企业、终端等领域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在全球170多个国家开展业务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提供包括网络、IT、智能设备等在内的多元化产品和服务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华为公司的市场地位</a:t>
            </a:r>
            <a:endParaRPr lang="zh-CN" altLang="en-US"/>
          </a:p>
        </p:txBody>
      </p:sp>
      <p:sp>
        <p:nvSpPr>
          <p:cNvPr id="10490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国内市场份额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华为公司在中国市场份额持续领先，占据了相当大的市场份额。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华为公司在国内市场的竞争地位稳固，具备强大的品牌影响力和用户基础。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华为公司不断推出创新产品和服务，满足国内市场需求，进一步巩固市场地位。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华为公司在中国市场的成功得益于其强大的研发实力、市场营销能力和渠道布局。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国际市场份额</a:t>
            </a:r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华为公司是全球最大的通信设备供应商之一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在全球智能手机市场排名前三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在全球企业网络设备市场占据重要地位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在全球云服务市场也有一定的影响力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技术创新和市场竞争力</a:t>
            </a:r>
            <a:endParaRPr lang="zh-CN" altLang="en-US"/>
          </a:p>
        </p:txBody>
      </p:sp>
      <p:sp>
        <p:nvSpPr>
          <p:cNvPr id="10492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华为公司的技术创新不仅提升了自身竞争力，也推动了整个行业的进步和发展。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华为公司在全球通信设备市场占据领先地位，其技术创新和产品研发能力是市场竞争力的重要保障。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华为公司注重研发投入，持续推出具有自主知识产权的技术和产品，在5G、人工智能等领域取得了显著成果。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华为公司通过持续的技术创新和市场拓展，不断巩固和提升其市场地位，为公司的可持续发展奠定了坚实基础。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华为公司的市场需求分析</a:t>
            </a:r>
            <a:endParaRPr lang="zh-CN" altLang="en-US"/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消费者需求分析</a:t>
            </a:r>
            <a:endParaRPr lang="zh-CN" altLang="en-US"/>
          </a:p>
        </p:txBody>
      </p:sp>
      <p:sp>
        <p:nvSpPr>
          <p:cNvPr id="10493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消费者群体：年龄、性别、职业等特征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消费需求：功能、价格、品牌等需求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消费行为：购买渠道、决策过程、使用习惯等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需求趋势：未来市场需求的变化和预测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https://d.book118.com/128075073012006040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1_1"/>
  <p:tag name="KSO_WM_UNIT_INDEX" val="1_1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2"/>
  <p:tag name="KSO_WM_UNIT_INDEX" val="1_3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2"/>
  <p:tag name="KSO_WM_UNIT_INDEX" val="1_2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2"/>
  <p:tag name="KSO_WM_UNIT_INDEX" val="1_4_2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1"/>
  <p:tag name="KSO_WM_UNIT_INDEX" val="1_5_1"/>
  <p:tag name="KSO_WM_UNIT_LAYERLEVEL" val="1_1_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2"/>
  <p:tag name="KSO_WM_UNIT_INDEX" val="1_5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华为公司市场需求分析</vt:lpstr>
      <vt:lpstr>目录</vt:lpstr>
      <vt:lpstr>华为公司概况</vt:lpstr>
      <vt:lpstr>公司简介</vt:lpstr>
      <vt:lpstr>业务领域</vt:lpstr>
      <vt:lpstr>华为公司的市场地位</vt:lpstr>
      <vt:lpstr>国内市场份额</vt:lpstr>
      <vt:lpstr>国际市场份额</vt:lpstr>
      <vt:lpstr>技术创新和市场竞争力</vt:lpstr>
      <vt:lpstr>华为公司的市场需求分析</vt:lpstr>
      <vt:lpstr>消费者需求分析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2024-09-18T04:36:59.366</cp:lastPrinted>
  <dcterms:created xsi:type="dcterms:W3CDTF">2024-09-17T20:36:59Z</dcterms:created>
  <dcterms:modified xsi:type="dcterms:W3CDTF">2024-09-17T20:37:01Z</dcterms:modified>
</cp:coreProperties>
</file>