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C8C77-43C9-4875-AA7E-2E6C4A653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43098-D9CB-4281-A92C-21106713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EF9BE-8941-4B7D-8324-67FBFD88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CC7DF-96F0-4623-8212-FF74B8EB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03CCA8-A4B1-4216-BC42-8168258D7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0079C-8CD6-4B47-ADC1-EF90F6A13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EDBFE-8E88-4E27-99E2-0985772D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A29BE-ACD4-4DD3-ADF1-415BC2BFE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EC912-BEB6-4594-AEED-E121F4A6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9715F-EC60-4D85-B3DF-68471E3C1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2378A-9959-4366-A92C-814D80AF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601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电气自动化专业职业生涯规划与职业发展测评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职业发展测评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职业发展建议与策略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电气自动化专业涉及到电力、电子、控制等多个学科领域，是一门综合性很强的专业。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电气自动化专业起源于工业革命时期，随着科技的发展和工业的进步，该专业逐渐成为现代工业不可或缺的一部分。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电气自动化专业注重实践操作和实验技能的培养，学生需要掌握实际操作和解决实际问题的能力。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知识面广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电气自动化专业涉及的知识面非常广泛，包括电力电子、控制理论、计算机技术等多个学科领域。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更新迅速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随着科技的不断进步，电气自动化专业的知识也在不断更新和升级，学生需要不断学习和掌握新的知识和技术。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电路理论、电子技术、计算机原理及应用、电机与电力电子、电力拖动与运动控制系统等核心课程。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实践环节包括实验、课程设计、生产实习和毕业设计等。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在电气自动化领域获得初级职位，积累实践经验。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在电气自动化领域获得中级职位，成为领域内的专业人才。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成为电气自动化领域的专家或高级管理人员，具备战略规划和决策能力。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电气自动化工程师、技术员等职位，负责设备安装、调试和维护。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初级职位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电气自动化项目经理、系统工程师等职位，负责项目管理和系统集成。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51" r="1455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电气自动化领域专家、高级管理人员等职位，负责战略规划和决策支持。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职业路径规划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持续关注电气自动化领域的新技术、新趋势和新应用，不断学习和掌握新知识。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技能培训和认证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参加相关技能培训和认证，提升自己在电气自动化领域的专业水平。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通过实际项目和工作，不断积累实践经验，提高解决实际问题的能力。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培养良好的人际交往能力，与同事、客户和合作伙伴建立良好的合作关系。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职业发展测评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https://d.book118.com/128076010126006037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2024-09-17T21:01:57.776</cp:lastPrinted>
  <dcterms:created xsi:type="dcterms:W3CDTF">2024-09-17T13:01:57Z</dcterms:created>
  <dcterms:modified xsi:type="dcterms:W3CDTF">2024-09-17T13:01:59Z</dcterms:modified>
</cp:coreProperties>
</file>