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AB9D3-7FE9-4E70-80AD-09B0933E8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0F21D-2677-409E-9243-145BD0DB4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BBC8FF-6049-48E0-8E7E-9A3A2E44B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BFB429-8097-4250-AC6B-C16ADC952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F185D-6E96-49E6-AF31-37D4D90CD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A910C9F-96E8-4AFC-A92E-8CCFB056A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130504-6D1A-4494-AF53-7910A2E6A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BB2D0-8355-4F25-B64E-5D87F260E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950961-C1FA-40AC-B9AD-B76001D97F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1038A-0A3D-4C68-A781-0E3461588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EEBFBF-1DE8-4D36-9207-C25D181CF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07606002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机关单位入职培训心得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职业素养与能力提升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业务流程与规章制度学习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团队协作与沟通技巧培训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职业规划与发展前景展望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总结回顾与展望未来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847" r="1384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057" r="120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021" r="3402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机关单位特点及职责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机关单位具有层级分明、职能明确、工作规范等特点，要求员工具备较高的政治素质、业务能力和职业道德。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机关单位是国家行政机构的重要组成部分，承担着政策制定、执行、监督等职责。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培养新员工良好的职业道德和团队协作精神，增强责任感和使命感。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促进新员工个人职业发展，提升综合素质和业务能力。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411" r="341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4522" r="452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帮助新员工快速适应机关单位的工作环境，了解工作流程和规范，提高工作效率。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入职培训意义与目标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73079" y="2001700"/>
            <a:ext cx="9603903" cy="34442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培训内容包括机关单位基本情况、工作职责、业务流程、规章制度、职业素养等方面。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培训形式采用讲座、案例分析、小组讨论、实践操作等多种方式相结合。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培训时间安排紧凑，注重实效，确保新员工在短时间内掌握所需知识和技能。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9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参加完机关单位的入职培训后，我深刻体会到了培训的重要性和必要性。通过培训，我不仅了解了机关单位的基本情况和职责，还掌握了工作流程和规范，为今后的工作打下了坚实的基础。同时，培训还让我认识到了职业道德和团队协作精神的重要性，增强了我的责任感和使命感。我相信，在未来的工作中，我会不断努力学习，提升自己的综合素质和业务能力，为机关单位的发展贡献自己的力量。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培训内容与安排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职业素养与能力提升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作为公务员，必须始终保持对国家的忠诚，坚决拥护国家的方针政策，维护国家利益。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忠诚于国家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服务人民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458" r="15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廉洁奉公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08" r="22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公务员是人民的公仆，要时刻关注人民群众的需求，积极为群众排忧解难，提供优质服务。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公务员必须保持清正廉洁的作风，自觉抵制各种诱惑和腐败行为，做到公正执法、勤政为民。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公务员职业道德规范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协调与妥协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在处理复杂问题时，要善于协调各方利益，寻求共同点，适当妥协以达成共识。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倾听与理解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在与人沟通过程中，要善于倾听他人的意见和建议，理解对方的立场和观点，为达成共识奠定基础。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表达与阐述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清晰、准确地表达自己的观点和想法是沟通的关键，要学会运用恰当的语言和表达方式阐述问题。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沟通协调能力培养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鼓励公务员敢于突破传统思维模式，提出新颖、独特的解决方案，推动工作不断创新发展。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面对问题时，要善于运用科学的方法进行深入分析，抓住问题本质，为解决问题提供有力支持。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解决方案制定与执行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根据问题分析结果，制定切实可行的解决方案，并付诸实践，确保问题得到有效解决。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创新思维与解决问题能力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业务流程与规章制度学习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机关单位业务流程梳理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业务流程概述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在入职培训期间，我系统学习了机关单位的业务流程，包括文件传递、会议组织、请示报告、审批决策等各个环节。这些流程是机关单位高效运转的基础。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流程优化建议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在实际工作中，我发现某些流程存在繁琐、耗时等问题，因此提出了针对性的优化建议，如简化审批程序、提高信息化水平等，以期提高工作效率。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规章制度内容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我认真学习了机关单位的各项规章制度，包括人事管理、财务管理、保密规定等。这些制度是保障机关单位正常运转的重要基石。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制度遵守实践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在培训期间，我严格遵守各项规章制度，如按时上下班、保守工作秘密等。同时，我也积极向同事请教和学习，确保自己能够全面了解和遵守各项规定。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规章制度学习及遵守情况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https://d.book118.com/128076060025006033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2024-09-11T01:28:24.393</cp:lastPrinted>
  <dcterms:created xsi:type="dcterms:W3CDTF">2024-09-10T17:28:24Z</dcterms:created>
  <dcterms:modified xsi:type="dcterms:W3CDTF">2024-09-10T17:28:26Z</dcterms:modified>
</cp:coreProperties>
</file>