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3CE5B-9B29-4D64-95A4-ED1ADDAD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5FE2F-FB5F-413E-8617-F43F049D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FC1F7-1CB1-4999-979E-387443BA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C2D78-91DC-49DC-9B38-CA4BDA8E6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04E4D-E278-4653-9BB2-0C2700A5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BB40F-310B-468E-95F0-A556654B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98F79-E927-4E25-BE47-9FCF96FE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40E26-F8D5-4792-B896-7F7A85D9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5DC33-42D7-4D0B-8756-2738529D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DFC61-9896-4DD0-BEC5-15B0239D2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9992B-57AD-424A-BDCD-2535372B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607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紫癜患者的饮食护理\n## 1.紫癜病基本概念及病因\n### 1.1紫癜病的定义与分类\n### 1.2紫癜病的发病原因及机制\n### 1.3紫癜病的临床表现及诊断\n## 2.紫癜患者的饮食原则\n### 2.1紫癜患者饮食的基本原则\n### 2.2紫癜患者饮食的注意事项\n### 2.3紫癜患者饮食的误区与禁忌\n## 3.紫癜患者的食物选择\n### 3.1适合紫癜患者的食物\n### 3.2紫癜患者的食物搭配\n### 3.3紫癜患者的饮食调节与搭配\n## 4.紫癜患者的特殊饮食需求\n### 4.1儿童紫癜患者的饮食需求\n### 4.2孕妇紫癜患者的饮食需求\n### 4.3老年紫癜患者的饮食需求\n## 5.紫癜患者的饮食护理实践\n### 5.1紫癜患者的日常饮食护理\n### 5.2紫癜患者的生活习惯调整\n### 5.3紫癜患者的心理护理与饮食\n## 6.紫癜患者的饮食护理评价与反馈\n### 6.1紫癜患者饮食护理的效果评价\n### 6.2紫癜患者饮食护理的反馈与调整\n### 6.3紫癜患者饮食护理的持续改进与优化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紫癜患者的饮食护理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紫癜病基本概念及病因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紫癜病的定义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紫癜病是一种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，主要表现为皮肤、黏膜、关节等部位的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根据病因和发病机制的不同，紫癜病可分为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紫癜病的分类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自身免疫性紫癜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：如病毒、细菌等感染，可引起紫癜病的发生。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：如食物、药物等过敏，可引起过敏性紫癜。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：如系统性红斑狼疮、类风湿性关节炎等自身免疫性疾病，可引起自身免疫性紫癜。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：血小板减少性紫癜主要是由于血小板减少，导致凝血功能障碍，从而引起出血。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：血管性紫癜主要是由于血管损伤，导致血管壁通透性增加，从而引起出血。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：过敏性紫癜和自身免疫性紫癜主要是由于免疫反应，导致血管炎和出血。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紫癜病的发病原因及机制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皮肤：皮肤出现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瘀点、瘀斑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，以四肢和躯干为主。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关节：关节出现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疼痛、肿胀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，严重时可有关节积液。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消化道：消化道出现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，如呕血、便血等。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肾脏：肾脏出现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出血性肾炎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，如血尿、蛋白尿等。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根据临床表现和病史，进行初步诊断。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，如血小板计数、凝血功能检查等，进行确诊。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，如B超、CT等，排除其他疾病。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紫癜病的临床表现及诊断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紫癜患者的饮食原则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</a:t>
                </a:r>
                <a:endParaRPr/>
              </a:p>
            </p:txBody>
          </p:sp>
          <p:sp>
            <p:nvSpPr>
              <p:cNvPr id="2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保证营养均衡，摄入足够的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避免过量摄入高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的食物。</a:t>
                </a:r>
                <a:endParaRPr/>
              </a:p>
            </p:txBody>
          </p:sp>
        </p:grpSp>
        <p:grpSp>
          <p:nvGrpSpPr>
            <p:cNvPr id="27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食物新鲜</a:t>
                </a:r>
                <a:endParaRPr/>
              </a:p>
            </p:txBody>
          </p:sp>
          <p:sp>
            <p:nvSpPr>
              <p:cNvPr id="2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选择新鲜的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的食物。</a:t>
                </a:r>
                <a:endParaRPr/>
              </a:p>
            </p:txBody>
          </p:sp>
        </p:grpSp>
        <p:grpSp>
          <p:nvGrpSpPr>
            <p:cNvPr id="28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饮食规律</a:t>
                </a:r>
                <a:endParaRPr/>
              </a:p>
            </p:txBody>
          </p:sp>
          <p:sp>
            <p:nvSpPr>
              <p:cNvPr id="2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的饮食原则，避免暴饮暴食。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膳食纤维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摄入，保持肠道通畅。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紫癜患者饮食的基本原则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避免过敏食物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对于过敏性紫癜患者，应避免食用可能导致过敏的食物，如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牛奶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鸡蛋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</p:grpSp>
        <p:grpSp>
          <p:nvGrpSpPr>
            <p:cNvPr id="2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保护胃肠道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的食物，以减轻胃肠道的刺激。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易消化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，有利于胃肠道的恢复。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补充维生素和矿物质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K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等，有助于紫癜患者的恢复。</a:t>
                </a:r>
                <a:endParaRPr/>
              </a:p>
            </p:txBody>
          </p:sp>
        </p:grpSp>
      </p:grpSp>
      <p:pic>
        <p:nvPicPr>
          <p:cNvPr id="2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紫癜患者饮食的注意事项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紫癜患者饮食的误区与禁忌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过度限制饮食，导致营养不足。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单一食物补充，导致营养不均衡。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辛辣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的食物。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紫癜患者的食物选择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瘦肉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豆腐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等，富含优质蛋白质。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高蛋白食物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等，富含维生素和矿物质。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高维生素食物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全麦面包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燕麦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等，有助于肠道蠕动。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高膳食纤维食物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适合紫癜患者的食物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植物蛋白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相结合，如肉类与豆类。</a:t>
                </a:r>
                <a:endParaRPr/>
              </a:p>
            </p:txBody>
          </p:sp>
          <p:sp>
            <p:nvSpPr>
              <p:cNvPr id="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水溶性维生素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脂溶性维生素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相结合，如蔬菜与水果。</a:t>
                </a:r>
                <a:endParaRPr/>
              </a:p>
            </p:txBody>
          </p:sp>
          <p:sp>
            <p:nvSpPr>
              <p:cNvPr id="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膳食纤维搭配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可溶性膳食纤维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不可溶性膳食纤维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相结合，如燕麦与蔬菜。</a:t>
                </a:r>
                <a:endParaRPr/>
              </a:p>
            </p:txBody>
          </p:sp>
          <p:sp>
            <p:nvSpPr>
              <p:cNvPr id="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紫癜患者的食物搭配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紫癜患者的饮食调节与搭配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根据病情和体质，适当调整饮食。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少食多餐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的原则，避免一次性摄入过多食物。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饮食搭配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等食物进行合理搭配。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色香味俱佳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，提高患者的食欲。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https://d.book118.com/128076074042006037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紫癜患者的饮食护理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2024-09-17T00:59:42.072</cp:lastPrinted>
  <dcterms:created xsi:type="dcterms:W3CDTF">2024-09-16T16:59:42Z</dcterms:created>
  <dcterms:modified xsi:type="dcterms:W3CDTF">2024-09-16T16:59:44Z</dcterms:modified>
</cp:coreProperties>
</file>