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826A4-7917-4187-90AA-F7481A807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EBAC4-80BB-4CF4-8AD8-E81C047A9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829CD-B4B4-4526-B828-99CD4F9B5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C439E8-7CBE-4440-9EA2-BE2F7E724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0999D6-BF77-443D-8034-0B830B752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68624B-8910-40F1-8367-CE9D258AA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1F32E0-0C18-4BE8-BCB5-FB4ECB4DD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BAEE4B-0575-4396-B3B6-4846E9FD0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980128-93EE-405C-817F-AFFA14CCF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C7268-B670-4D00-87A5-4A1AACE87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CA297-36BE-4483-BB07-63D2DB2B7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7711307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质量体系及质量管理部门的职责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质量体系概述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质量管理部门的职责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质量管理体系的建立与实施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质量管理工具和技术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质量管理的发展趋势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质量体系概述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质量体系的概念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质量体系是指在质量管理过程中，为了实现质量目标而建立的一套系统化、标准化的管理体系。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它包括组织结构、职责、程序、过程和资源等要素，用于指导和管理组织的质量活动。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通过建立有效的质量体系，可以确保产品质量的稳定性和可靠性，提高客户满意度。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提升组织竞争力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质量管理体系的建立有助于组织提高质量管理水平，降低成本，提升组织竞争力。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增强组织信誉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良好的质量管理体系能够增强组织信誉，赢得客户和合作伙伴的信任。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质量体系的重要性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持续改进质量管理体系，提高质量管理水平。</a:t>
            </a:r>
          </a:p>
        </p:txBody>
      </p:sp>
      <p:sp>
        <p:nvSpPr>
          <p:cNvPr id="6" name="Freeform 6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通过各种质量控制手段和方法，确保产品和服务的质量符合要求。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质量策划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制定质量计划和措施，确保质量目标的实现。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明确质量管理的组织架构，包括各部门职责和权限的划分。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质量方针和目标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制定组织的质量方针和目标，明确质量管理的方向和期望。</a:t>
            </a:r>
          </a:p>
        </p:txBody>
      </p:sp>
      <p:cxnSp>
        <p:nvCxnSpPr>
          <p:cNvPr id="29" name="Connector 29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1" name="Connector 41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2" name="AutoShape 42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4" name="Connector 44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5" name="AutoShape 45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5" name="AutoShape 5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TextBox 7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质量体系的构成要素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质量管理部门的职责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根据组织战略目标和市场需求，制定相应的质量策略，确保产品和服务满足客户期望。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制定质量策略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基于质量策略，制定具体的质量目标，包括产品合格率、客户满意度等，并确保目标的可衡量性和可达成性。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设定质量目标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制定质量策略和目标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监控产品质量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通过检验、测试、审核等方式，对产品进行全面监控，确保产品符合规定的质量标准。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质量检验与控制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对不合格品进行标识、隔离和处置，防止不合格品流入市场，同时分析原因并采取纠正措施。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sp>
        <p:nvSpPr>
          <p:cNvPr id="30" name="AutoShape 30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5765" b="576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在组织内部协调各部门的资源与活动，确保质量管理的有效实施。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对供应商进行评估、监控和管理，确保供应商提供的产品和服务符合质量要求。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协调质量活动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供应商质量管理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跨部门沟通与合作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通过收集和分析质量数据，发现质量问题，找出根本原因，为改进提供依据。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制定并实施改进措施，提高产品质量和过程效率，降低不良品率，提升客户满意度。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质量改进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质量管理体系的建立与实施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确定质量方针和目标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根据组织战略和市场需求，制定明确、可衡量的质量方针和目标，为整个质量管理体系提供指导。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组织结构和职责分配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建立清晰的组织结构，明确各部门、岗位的职责和权限，确保质量管理的有效实施。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过程识别与流程设计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识别组织的关键过程，设计合理的流程，确保产品和服务质量的稳定性和可靠性。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质量管理体系的策划与设计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4125" r="24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6" name="AutoShape 6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确保质量管理体系所需的人力、物力、财力等资源得到有效保障。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资源保障</a:t>
              </a:r>
            </a:p>
          </p:txBody>
        </p:sp>
        <p:sp>
          <p:nvSpPr>
            <p:cNvPr id="9" name="Freeform 9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11" name="AutoShape 11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开展质量管理培训，提高全员的质量意识和技能水平。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培训与意识提升</a:t>
              </a:r>
            </a:p>
          </p:txBody>
        </p:sp>
        <p:sp>
          <p:nvSpPr>
            <p:cNvPr id="14" name="Freeform 14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6" name="AutoShape 16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制定质量管理手册、程序文件等，明确各项质量活动的标准、流程和要求。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文件化管理</a:t>
              </a:r>
            </a:p>
          </p:txBody>
        </p:sp>
        <p:sp>
          <p:nvSpPr>
            <p:cNvPr id="19" name="Freeform 19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21" name="AutoShape 21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对关键过程进行严格控制，确保符合预设的质量标准，同时做好相关记录。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过程控制与记录</a:t>
              </a:r>
            </a:p>
          </p:txBody>
        </p:sp>
        <p:sp>
          <p:nvSpPr>
            <p:cNvPr id="24" name="Freeform 24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质量管理体系的实施与运行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https://d.book118.com/128077113075006043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2024-09-23T04:31:18.956</cp:lastPrinted>
  <dcterms:created xsi:type="dcterms:W3CDTF">2024-09-22T20:31:18Z</dcterms:created>
  <dcterms:modified xsi:type="dcterms:W3CDTF">2024-09-22T20:31:21Z</dcterms:modified>
</cp:coreProperties>
</file>