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50F8A-FD03-41CA-8467-803D9121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1A584-73F0-4D61-B595-3CB8CA9E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2C04-F6A6-4FB4-A734-2E1B6C43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CE3BB-7835-43DE-9528-5370BF55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A0F731-687A-4C79-A30F-A8C08BAA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D2341-A06B-465C-94F8-A26E5A57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00F9F-D95D-45BD-829A-4A0F614B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9419B-1443-4E02-B96E-3A95A297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6AF17-4B54-4C37-98F6-30B94A415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297D8-27BF-4E82-BB18-4CA88AC1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89240-8C27-4893-9F67-F26B9FD2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0020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区域1+X模式下学科研修项目设计与研训资源的研发策略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区域1+X模式解读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学科研修项目设计策略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研训资源研发策略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跨学科融合与拓展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组织实施与管理保障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当前教育领域正面临深化改革、提高质量的迫切需求，区域1+X模式作为一种创新的教育教学模式，有助于推动教育教学改革，提高教育教学质量。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教师是教育教学的核心力量，区域1+X模式下的学科研修项目设计与研训资源开发，有助于促进教师专业发展，提高教师教育教学能力。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区域1+X模式注重学生的全面发展，通过学科研修项目和研训资源的研发，可以为学生提供更加优质、多元的学习体验，促进学生全面发展。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明确研修项目的目标，包括提高教师教育教学能力、促进学科教学改革、推动学生全面发展等方面。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设计具体的研修项目内容，包括学科教学理念更新、教学方法改进、教学资源开发等方面，确保研修项目的针对性和实效性。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制定详细的研修项目实施计划，包括研修时间、地点、参与人员、研修方式等，确保研修项目的顺利实施。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研修项目概述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拓展学习途径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推动教学改革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研训资源重要性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研训资源可以为教师提供更加丰富、多样的教学资源，帮助教师更好地进行教学设计和实施。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优质的研训资源可以推动教学改革，促进教育教学模式的创新和发展。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研训资源可以为学生提供更加广阔的学习途径，促进学生自主学习和合作学习。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通过研发符合实际需求的研训资源，可以有效提高教育质量，培养出更加优秀的人才。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区域1+X模式解读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区域1+X模式是一种教育领域的创新型模式，其中“1”代表核心学科或主要学习领域，“X”则代表与核心学科相关联的多个辅助学科或拓展领域。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该模式旨在通过整合区域内优质教育资源，构建一个以核心学科为主，多学科交叉融合的学习生态系统，提高学生的综合素质和跨学科解决问题的能力。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区域1+X模式概念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区域1+X模式强调学科之间的整合与交叉，打破传统学科壁垒，促进知识融合与创新。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27" r="1032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“X”代表无限可能，意味着学生可以根据自己的兴趣和需求，自主选择拓展学科，实现个性化发展。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47" b="11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该模式注重区域内教育资源的协同与共享，促进校际合作与交流，提高教育资源的利用效率。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区域1+X模式特点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通过区域1+X模式的实施，学生可以接触到更广泛的知识领域，培养跨学科思维和解决问题的能力，为未来的职业发展打下坚实基础。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区域1+X模式为教育改革提供了新的思路和方向，有助于推动教育体制的创新和变革，提高教育质量和效益。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通过整合和优化区域内教育资源，区域1+X模式可以更好地服务区域经济社会发展，为地方产业转型升级和人才培养提供有力支持。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服务区域经济社会发展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区域1+X模式应用前景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学科研修项目设计策略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根据区域教育需求和教师发展实际情况，明确研修项目的主题和方向，确保项目的针对性和实效性。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确定研修主题与方向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通过问卷调查、访谈等方式，深入了解教师的研修需求，为制定研修目标和内容提供依据。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分析研修需求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结合区域教育发展规划和教师专业成长目标，制定明确的研修目标，包括知识、技能、态度等方面。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制定研修目标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根据研修目标，选择适合的研修内容，包括教育教学理论、实践技能、教育科研方法等，确保内容的系统性和完整性。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确定研修内容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明确研修目标与内容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结合教师的工作实际，合理安排研修时间和进度，确保研修活动的有序进行。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安排研修时间与进度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选择研修方式与形式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整合研修资源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明确研修任务与要求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根据研修内容和教师需求，选择适合的研修方式和形式，如集中培训、分散研修、在线学习等。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充分利用区域内外优质教育资源，整合各类研修资源，为项目实施提供有力支持。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针对每个研修阶段，明确具体的研修任务和要求，确保教师能够按照计划完成研修任务。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注重团队成员之间的沟通与协作，共同解决研修过程中遇到的问题和困难。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拓展研修渠道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积极与其他区域、学校开展合作与交流，拓展教师的研修渠道和视野。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开展交流研讨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定期组织交流研讨活动，分享研修经验和成果，促进教师之间的相互学习和共同进步。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建立研修团队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组建由学科骨干、教研员、优秀教师等组成的研修团队，发挥各自优势，共同推进项目实施。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注重团队协作与交流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及时向教师反馈评估结果和意见，鼓励教师根据反馈信息进行自我反思和改进提高。同时，将评估结果作为后续项目设计和资源研发的重要依据之一。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结合研修目标和内容，制定科学的评估标准和方法，全面客观地评价教师的研修成果。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注重对教师研修过程的评估和监督，及时发现问题和不足，提出改进意见和建议。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开展总结性评估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在项目结束后，开展总结性评估活动，全面总结项目实施的经验和成果，为后续项目提供参考和借鉴。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https://d.book118.com/128100020124006040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2024-09-19T08:56:24.840</cp:lastPrinted>
  <dcterms:created xsi:type="dcterms:W3CDTF">2024-09-19T00:56:24Z</dcterms:created>
  <dcterms:modified xsi:type="dcterms:W3CDTF">2024-09-19T00:56:27Z</dcterms:modified>
</cp:coreProperties>
</file>