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4D45F-07F0-4D49-8F14-329135967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D23E2-3286-4238-9CF7-9047C40AA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E2FC4-F209-4B0A-8004-3051524CA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47291-4788-4C00-8807-8709AB1A1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A9D11B-62F7-4F73-B170-5C9BA374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903410-D7BD-4F97-AB7A-396813460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0899BE-AC81-4B28-B31B-946ECAF07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AB93C-5F81-4D67-8320-20B4BB034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3A7E6-FBB3-4983-8901-886BE476A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1BA6C-7268-49D4-A120-593A83DC2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0E6F6-749D-491E-9BF9-FDC9668A9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0133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低血糖的护理评估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523" b="27523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低血糖的护理评估是对低血糖症状的识别、评估和干预的过程，旨在预防和减轻低血糖对患者的负面影响。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通过护理评估，了解患者的低血糖状况，制定个性化的护理计划，提高患者的生活质量和健康水平。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低血糖是一种常见的代谢性疾病，如不及时处理，可导致昏迷、休克甚至死亡。因此，对低血糖的护理评估是至关重要的，有助于及时发现和处理低血糖症状，降低并发症的发生率。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283" r="362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低血糖是指血糖水平低于正常范围，通常定义为血糖低于2.8mmol/L。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低血糖是一种常见的代谢性疾病，当体内血糖水平下降时，身体无法获得足够的能量，导致一系列症状和体征。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低血糖的症状和体征包括出汗、颤抖、心悸、头晕、乏力、饥饿感、注意力不集中、反应迟钝等。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这些症状和体征是由于身体无法获得足够的能量而产生的，当血糖水平持续下降时，症状可能加重，甚至出现昏迷、癫痫发作等严重表现。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低血糖的症状和体征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低血糖的病因和病理生理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低血糖的病因包括胰岛素分泌过多、长时间未进食、运动过度、饮酒等。病理生理机制涉及胰岛素拮抗激素分泌不足、糖原储备不足等。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是调节血糖水平的关键激素，当胰岛素分泌过多时，血糖水平下降，导致低血糖。长时间未进食、运动过度和饮酒等情况下，身体无法获得足够的能量，也会导致低血糖。低血糖时，身体通过一系列反应来升高血糖，如糖原分解、脂肪分解等，但这些反应不足以维持正常的血糖水平时，就会出现症状和体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59" r="26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询问患者饮食习惯、运动情况及用药情况，以评估患者的生活习惯和药物治疗情况。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询问患者是否有糖尿病等基础疾病，了解低血糖发生频率、时间、诱因及症状等。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检查患者是否有面色苍白、出汗、颤抖、无力等低血糖症状。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检查患者是否有心悸、心率失常、昏迷等严重低血糖症状。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通过血糖检测了解患者血糖水平，判断是否出现低血糖。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根据患者具体情况，可能需要进行其他相关检查，如肝肾功能、血脂等，以全面评估患者健康状况。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https://d.book118.com/128100133112006045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2024-09-26T07:03:38.093</cp:lastPrinted>
  <dcterms:created xsi:type="dcterms:W3CDTF">2024-09-25T23:03:38Z</dcterms:created>
  <dcterms:modified xsi:type="dcterms:W3CDTF">2024-09-25T23:03:40Z</dcterms:modified>
</cp:coreProperties>
</file>