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3E42B9-F28D-44B2-8A58-F65485DAA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11C170-8F64-49E0-9881-2B581BEFED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8DBE4C-0982-47D4-8B47-985235691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31CDEA-5F1B-4A37-80FC-6AA598892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330025-A48D-4446-8CAA-757019B9C8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D67DE7-2E16-4CF5-9400-B5DBF5D839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7BCDAE-23D7-4B8B-B9DE-7716E1FD08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59C54C-C7B5-40F1-8229-EC5450BDC1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7AEAD7-6036-4678-A4FB-ABF9D783D4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714C9F-B432-4C8F-A97C-DDC7B0539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5EB00C-23BA-4FB9-A4B9-4744DE587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0013511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电力系统信息安全与保密技术</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电力系统信息安全重要性
 电力系统信息安全面临威胁
 电力系统信息安全保护措施
 电力系统信息安全技术发展趋势
 电力系统信息安全评估方法
 电力系统信息安全管理体系
 电力系统信息安全应急预案
 电力系统信息安全国际合作</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电力系统信息安全重要性</a:t>
            </a:r>
          </a:p>
        </p:txBody>
      </p:sp>
      <p:sp>
        <p:nvSpPr>
          <p:cNvPr id="3" name="Subtitle 2"/>
          <p:cNvSpPr>
            <a:spLocks noGrp="1"/>
          </p:cNvSpPr>
          <p:nvPr>
            <p:ph type="subTitle" idx="1"/>
          </p:nvPr>
        </p:nvSpPr>
        <p:spPr/>
        <p:txBody>
          <a:bodyPr/>
          <a:lstStyle/>
          <a:p>
            <a:r>
              <a:t>电力系统信息安全与保密技术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电力系统信息安全重要性</a:t>
            </a:r>
          </a:p>
        </p:txBody>
      </p:sp>
      <p:sp>
        <p:nvSpPr>
          <p:cNvPr id="3" name="Text Placeholder 2"/>
          <p:cNvSpPr>
            <a:spLocks noGrp="1"/>
          </p:cNvSpPr>
          <p:nvPr>
            <p:ph type="body" idx="1"/>
          </p:nvPr>
        </p:nvSpPr>
        <p:spPr/>
        <p:txBody>
          <a:bodyPr/>
          <a:lstStyle/>
          <a:p>
            <a:r>
              <a:t>电力系统信息安全重要性：,</a:t>
            </a:r>
          </a:p>
        </p:txBody>
      </p:sp>
      <p:sp>
        <p:nvSpPr>
          <p:cNvPr id="4" name="Content Placeholder 3"/>
          <p:cNvSpPr>
            <a:spLocks noGrp="1"/>
          </p:cNvSpPr>
          <p:nvPr>
            <p:ph sz="half" idx="2"/>
          </p:nvPr>
        </p:nvSpPr>
        <p:spPr/>
        <p:txBody>
          <a:bodyPr/>
          <a:lstStyle/>
          <a:p>
            <a:r>
              <a:t>1. 电力系统信息安全是保障电力系统安全稳定运行的基石。电力系统信息安全是指保护电力系统的信息免遭未经授权的访问、使用、泄露、破坏、修改或干扰，确保电力系统的信息保密性、完整性和可用性，从而保障电力系统的安全稳定运行。</a:t>
            </a:r>
          </a:p>
          <a:p>
            <a:r>
              <a:t>2. 电力系统信息安全关系到国家安全和经济安全。电力系统是国家的基础设施，关系到国家安全和经济安全。电力系统信息安全一旦发生问题，就会对国家安全和经济安全造成严重威胁。</a:t>
            </a:r>
          </a:p>
          <a:p>
            <a:r>
              <a:t>3. 电力系统信息安全关系到人民生命财产安全。电力系统是人民生活和生产的重要基础设施，关系到人民生命财产安全。电力系统信息安全一旦发生问题，就会对人民生命财产安全造成严重威胁。,</a:t>
            </a:r>
          </a:p>
        </p:txBody>
      </p:sp>
      <p:sp>
        <p:nvSpPr>
          <p:cNvPr id="5" name="Text Placeholder 4"/>
          <p:cNvSpPr>
            <a:spLocks noGrp="1"/>
          </p:cNvSpPr>
          <p:nvPr>
            <p:ph type="body" idx="3"/>
          </p:nvPr>
        </p:nvSpPr>
        <p:spPr/>
        <p:txBody>
          <a:bodyPr/>
          <a:lstStyle/>
          <a:p>
            <a:r>
              <a:t>电力系统信息安全面临的威胁：,</a:t>
            </a:r>
          </a:p>
        </p:txBody>
      </p:sp>
      <p:sp>
        <p:nvSpPr>
          <p:cNvPr id="6" name="Content Placeholder 5"/>
          <p:cNvSpPr>
            <a:spLocks noGrp="1"/>
          </p:cNvSpPr>
          <p:nvPr>
            <p:ph sz="half" idx="4"/>
          </p:nvPr>
        </p:nvSpPr>
        <p:spPr/>
        <p:txBody>
          <a:bodyPr/>
          <a:lstStyle/>
          <a:p>
            <a:r>
              <a:t>1. 自然灾害和人为破坏。自然灾害，如地震、洪水、火灾等，以及人为破坏，如恐怖袭击、网络攻击等，都会对电力系统信息安全造成威胁。</a:t>
            </a:r>
          </a:p>
          <a:p>
            <a:r>
              <a:t>2. 内部威胁。电力系统内部人员的疏忽、失误、泄密等，都会对电力系统信息安全造成威胁。</a:t>
            </a:r>
          </a:p>
          <a:p>
            <a:r>
              <a:t>3. 外部威胁。来自外部的网络攻击、恶意软件感染等，都会对电力系统信息安全造成威胁。,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电力系统信息安全重要性</a:t>
            </a:r>
          </a:p>
        </p:txBody>
      </p:sp>
      <p:sp>
        <p:nvSpPr>
          <p:cNvPr id="3" name="Content Placeholder 2"/>
          <p:cNvSpPr>
            <a:spLocks noGrp="1"/>
          </p:cNvSpPr>
          <p:nvPr>
            <p:ph sz="half" idx="2"/>
          </p:nvPr>
        </p:nvSpPr>
        <p:spPr/>
        <p:txBody>
          <a:bodyPr/>
          <a:lstStyle/>
          <a:p>
            <a:r>
              <a:t>1. 建立健全电力系统信息安全管理制度。建立健全电力系统信息安全管理制度，是保障电力系统信息安全的基础。电力系统信息安全管理制度应包括信息安全管理机构、信息安全管理责任、信息安全管理制度等内容。</a:t>
            </a:r>
          </a:p>
          <a:p>
            <a:r>
              <a:t>2. 采用先进的信息安全技术。采用先进的信息安全技术，是保障电力系统信息安全的重要手段。电力系统信息安全技术包括网络安全技术、信息加密技术、身份认证技术、访问控制技术等。</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电力系统信息安全防护措施：,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电力系统信息安全面临威胁</a:t>
            </a:r>
          </a:p>
        </p:txBody>
      </p:sp>
      <p:sp>
        <p:nvSpPr>
          <p:cNvPr id="3" name="Subtitle 2"/>
          <p:cNvSpPr>
            <a:spLocks noGrp="1"/>
          </p:cNvSpPr>
          <p:nvPr>
            <p:ph type="subTitle" idx="1"/>
          </p:nvPr>
        </p:nvSpPr>
        <p:spPr/>
        <p:txBody>
          <a:bodyPr/>
          <a:lstStyle/>
          <a:p>
            <a:r>
              <a:t>电力系统信息安全与保密技术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电力系统信息安全面临威胁</a:t>
            </a:r>
          </a:p>
        </p:txBody>
      </p:sp>
      <p:sp>
        <p:nvSpPr>
          <p:cNvPr id="3" name="Text Placeholder 2"/>
          <p:cNvSpPr>
            <a:spLocks noGrp="1"/>
          </p:cNvSpPr>
          <p:nvPr>
            <p:ph type="body" idx="1"/>
          </p:nvPr>
        </p:nvSpPr>
        <p:spPr/>
        <p:txBody>
          <a:bodyPr/>
          <a:lstStyle/>
          <a:p>
            <a:r>
              <a:t>电力系统信息安全面临威胁：</a:t>
            </a:r>
          </a:p>
        </p:txBody>
      </p:sp>
      <p:sp>
        <p:nvSpPr>
          <p:cNvPr id="4" name="Content Placeholder 3"/>
          <p:cNvSpPr>
            <a:spLocks noGrp="1"/>
          </p:cNvSpPr>
          <p:nvPr>
            <p:ph sz="half" idx="2"/>
          </p:nvPr>
        </p:nvSpPr>
        <p:spPr/>
        <p:txBody>
          <a:bodyPr/>
          <a:lstStyle/>
          <a:p>
            <a:r>
              <a:t>1. 电力系统信息安全面临的主要威胁包括网络攻击、物理攻击、内部威胁和自然灾害等。</a:t>
            </a:r>
          </a:p>
          <a:p>
            <a:r>
              <a:t>2. 网络攻击是电力系统信息安全面临的主要威胁之一，主要包括恶意软件攻击、网络窃密攻击、拒绝服务攻击、分布式拒绝服务攻击等。</a:t>
            </a:r>
          </a:p>
          <a:p>
            <a:r>
              <a:t>3. 物理攻击是指对电力系统信息系统或设备的物理破坏，主要包括破坏电力变电站、输电线路，以及电力设备等。</a:t>
            </a:r>
          </a:p>
        </p:txBody>
      </p:sp>
      <p:sp>
        <p:nvSpPr>
          <p:cNvPr id="5" name="Text Placeholder 4"/>
          <p:cNvSpPr>
            <a:spLocks noGrp="1"/>
          </p:cNvSpPr>
          <p:nvPr>
            <p:ph type="body" idx="3"/>
          </p:nvPr>
        </p:nvSpPr>
        <p:spPr/>
        <p:txBody>
          <a:bodyPr/>
          <a:lstStyle/>
          <a:p>
            <a:r>
              <a:t>电力系统敏感信息泄露：</a:t>
            </a:r>
          </a:p>
        </p:txBody>
      </p:sp>
      <p:sp>
        <p:nvSpPr>
          <p:cNvPr id="6" name="Content Placeholder 5"/>
          <p:cNvSpPr>
            <a:spLocks noGrp="1"/>
          </p:cNvSpPr>
          <p:nvPr>
            <p:ph sz="half" idx="4"/>
          </p:nvPr>
        </p:nvSpPr>
        <p:spPr/>
        <p:txBody>
          <a:bodyPr/>
          <a:lstStyle/>
          <a:p>
            <a:r>
              <a:t>1. 电力系统敏感信息泄露是指电力系统内涉及国家安全、经济安全、电力安全等方面的机密信息被泄露给未授权人员或组织。</a:t>
            </a:r>
          </a:p>
          <a:p>
            <a:r>
              <a:t>2. 电力系统敏感信息泄露可能导致国家安全、经济安全、电力安全等方面受到威胁，甚至可能导致电力系统崩溃。</a:t>
            </a:r>
          </a:p>
          <a:p>
            <a:r>
              <a:t>3. 电力系统敏感信息泄露的主要途径包括网络攻击、内部威胁、物理攻击和自然灾害等。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电力系统信息安全面临威胁</a:t>
            </a:r>
          </a:p>
        </p:txBody>
      </p:sp>
      <p:sp>
        <p:nvSpPr>
          <p:cNvPr id="3" name="Text Placeholder 2"/>
          <p:cNvSpPr>
            <a:spLocks noGrp="1"/>
          </p:cNvSpPr>
          <p:nvPr>
            <p:ph type="body" idx="1"/>
          </p:nvPr>
        </p:nvSpPr>
        <p:spPr/>
        <p:txBody>
          <a:bodyPr/>
          <a:lstStyle/>
          <a:p>
            <a:r>
              <a:t>电力系统控制系统安全漏洞：</a:t>
            </a:r>
          </a:p>
        </p:txBody>
      </p:sp>
      <p:sp>
        <p:nvSpPr>
          <p:cNvPr id="4" name="Content Placeholder 3"/>
          <p:cNvSpPr>
            <a:spLocks noGrp="1"/>
          </p:cNvSpPr>
          <p:nvPr>
            <p:ph sz="half" idx="2"/>
          </p:nvPr>
        </p:nvSpPr>
        <p:spPr/>
        <p:txBody>
          <a:bodyPr/>
          <a:lstStyle/>
          <a:p>
            <a:r>
              <a:t>1. 电力系统控制系统是指对电力系统进行监控、指挥、控制的系统，电力系统控制系统安全漏洞是指电力系统控制系统中存在的安全缺陷，这些缺陷可能被恶意人员利用来攻击电力系统。</a:t>
            </a:r>
          </a:p>
          <a:p>
            <a:r>
              <a:t>2. 电力系统控制系统安全漏洞可能会导致电力系统失控，甚至可能导致电力系统崩溃，严重威胁电力系统的安全稳定运行。</a:t>
            </a:r>
          </a:p>
          <a:p>
            <a:r>
              <a:t>3. 电力系统控制系统安全漏洞的主要来源包括设计缺陷、配置错误、软件漏洞和人为错误等。</a:t>
            </a:r>
          </a:p>
        </p:txBody>
      </p:sp>
      <p:sp>
        <p:nvSpPr>
          <p:cNvPr id="5" name="Text Placeholder 4"/>
          <p:cNvSpPr>
            <a:spLocks noGrp="1"/>
          </p:cNvSpPr>
          <p:nvPr>
            <p:ph type="body" idx="3"/>
          </p:nvPr>
        </p:nvSpPr>
        <p:spPr/>
        <p:txBody>
          <a:bodyPr/>
          <a:lstStyle/>
          <a:p>
            <a:r>
              <a:t>电力系统数据篡改：</a:t>
            </a:r>
          </a:p>
        </p:txBody>
      </p:sp>
      <p:sp>
        <p:nvSpPr>
          <p:cNvPr id="6" name="Content Placeholder 5"/>
          <p:cNvSpPr>
            <a:spLocks noGrp="1"/>
          </p:cNvSpPr>
          <p:nvPr>
            <p:ph sz="half" idx="4"/>
          </p:nvPr>
        </p:nvSpPr>
        <p:spPr/>
        <p:txBody>
          <a:bodyPr/>
          <a:lstStyle/>
          <a:p>
            <a:r>
              <a:t>1. 电力系统数据篡改是指恶意人员通过非法手段修改电力系统的数据，从而导致电力系统运行异常，甚至可能导致电力系统崩溃。</a:t>
            </a:r>
          </a:p>
          <a:p>
            <a:r>
              <a:t>2. 电力系统数据篡改可能会导致电力系统失控，甚至可能导致电力系统崩溃，严重威胁电力系统的安全稳定运行。</a:t>
            </a:r>
          </a:p>
          <a:p>
            <a:r>
              <a:t>3. 电力系统数据篡改的主要手段包括网络攻击、内部威胁、物理攻击和自然灾害等。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电力系统信息安全面临威胁</a:t>
            </a:r>
          </a:p>
        </p:txBody>
      </p:sp>
      <p:sp>
        <p:nvSpPr>
          <p:cNvPr id="3" name="Content Placeholder 2"/>
          <p:cNvSpPr>
            <a:spLocks noGrp="1"/>
          </p:cNvSpPr>
          <p:nvPr>
            <p:ph sz="half" idx="2"/>
          </p:nvPr>
        </p:nvSpPr>
        <p:spPr/>
        <p:txBody>
          <a:bodyPr/>
          <a:lstStyle/>
          <a:p>
            <a:r>
              <a:t>1. 电力系统拒绝服务攻击是指恶意人员通过向电力系统发送大量无效请求，导致电力系统无法正常运行，甚至可能导致电力系统崩溃。</a:t>
            </a:r>
          </a:p>
          <a:p>
            <a:r>
              <a:t>2. 电力系统拒绝服务攻击可能会导致电力系统失控，甚至可能导致电力系统崩溃，严重威胁电力系统的安全稳定运行。</a:t>
            </a:r>
          </a:p>
          <a:p>
            <a:r>
              <a:t>3. 电力系统拒绝服务攻击的主要手段包括网络攻击、内部威胁、物理攻击和自然灾害等。</a:t>
            </a:r>
          </a:p>
        </p:txBody>
      </p:sp>
      <p:sp>
        <p:nvSpPr>
          <p:cNvPr id="4" name="Text Placeholder 3"/>
          <p:cNvSpPr>
            <a:spLocks noGrp="1"/>
          </p:cNvSpPr>
          <p:nvPr>
            <p:ph type="body" idx="3"/>
          </p:nvPr>
        </p:nvSpPr>
        <p:spPr/>
        <p:txBody>
          <a:bodyPr/>
          <a:lstStyle/>
          <a:p>
            <a:r>
              <a:t>电力系统恶意软件攻击：</a:t>
            </a:r>
          </a:p>
        </p:txBody>
      </p:sp>
      <p:sp>
        <p:nvSpPr>
          <p:cNvPr id="5" name="Content Placeholder 4"/>
          <p:cNvSpPr>
            <a:spLocks noGrp="1"/>
          </p:cNvSpPr>
          <p:nvPr>
            <p:ph sz="half" idx="4"/>
          </p:nvPr>
        </p:nvSpPr>
        <p:spPr/>
        <p:txBody>
          <a:bodyPr/>
          <a:lstStyle/>
          <a:p>
            <a:r>
              <a:t>1. 电力系统恶意软件攻击是指恶意人员通过向电力系统植入恶意软件，从而控制电力系统，甚至可能导致电力系统崩溃。</a:t>
            </a:r>
          </a:p>
          <a:p>
            <a:r>
              <a:t>2. 电力系统恶意软件攻击可能会导致电力系统失控，甚至可能导致电力系统崩溃，严重威胁电力系统的安全稳定运行。</a:t>
            </a:r>
          </a:p>
        </p:txBody>
      </p:sp>
      <p:sp>
        <p:nvSpPr>
          <p:cNvPr id="6" name="Text Placeholder 5"/>
          <p:cNvSpPr>
            <a:spLocks noGrp="1"/>
          </p:cNvSpPr>
          <p:nvPr>
            <p:ph type="body" idx="1"/>
          </p:nvPr>
        </p:nvSpPr>
        <p:spPr/>
        <p:txBody>
          <a:bodyPr/>
          <a:lstStyle/>
          <a:p>
            <a:r>
              <a:t>电力系统拒绝服务攻击：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电力系统信息安全保护措施</a:t>
            </a:r>
          </a:p>
        </p:txBody>
      </p:sp>
      <p:sp>
        <p:nvSpPr>
          <p:cNvPr id="3" name="Subtitle 2"/>
          <p:cNvSpPr>
            <a:spLocks noGrp="1"/>
          </p:cNvSpPr>
          <p:nvPr>
            <p:ph type="subTitle" idx="1"/>
          </p:nvPr>
        </p:nvSpPr>
        <p:spPr/>
        <p:txBody>
          <a:bodyPr/>
          <a:lstStyle/>
          <a:p>
            <a:r>
              <a:t>电力系统信息安全与保密技术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电力系统信息安全保护措施</a:t>
            </a:r>
          </a:p>
        </p:txBody>
      </p:sp>
      <p:sp>
        <p:nvSpPr>
          <p:cNvPr id="3" name="Content Placeholder 2"/>
          <p:cNvSpPr>
            <a:spLocks noGrp="1"/>
          </p:cNvSpPr>
          <p:nvPr>
            <p:ph sz="half" idx="2"/>
          </p:nvPr>
        </p:nvSpPr>
        <p:spPr/>
        <p:txBody>
          <a:bodyPr/>
          <a:lstStyle/>
          <a:p>
            <a:r>
              <a:t>1. 通过物理隔离，将电力系统的信息网络与外网隔离开，防止未经授权的访问和攻击。</a:t>
            </a:r>
          </a:p>
          <a:p>
            <a:r>
              <a:t>2. 建立物理安全边界，如围栏、门禁、监控等，以防止未经授权的人员进入电力系统的信息网络设施。</a:t>
            </a:r>
          </a:p>
          <a:p>
            <a:r>
              <a:t>3. 采用加密技术，对电力系统信息网络中的数据进行加密，防止未经授权的访问和窃取。</a:t>
            </a:r>
          </a:p>
        </p:txBody>
      </p:sp>
      <p:sp>
        <p:nvSpPr>
          <p:cNvPr id="4" name="Text Placeholder 3"/>
          <p:cNvSpPr>
            <a:spLocks noGrp="1"/>
          </p:cNvSpPr>
          <p:nvPr>
            <p:ph type="body" idx="3"/>
          </p:nvPr>
        </p:nvSpPr>
        <p:spPr/>
        <p:txBody>
          <a:bodyPr/>
          <a:lstStyle/>
          <a:p>
            <a:r>
              <a:t>电力系统网络安全技术：</a:t>
            </a:r>
          </a:p>
        </p:txBody>
      </p:sp>
      <p:sp>
        <p:nvSpPr>
          <p:cNvPr id="5" name="Content Placeholder 4"/>
          <p:cNvSpPr>
            <a:spLocks noGrp="1"/>
          </p:cNvSpPr>
          <p:nvPr>
            <p:ph sz="half" idx="4"/>
          </p:nvPr>
        </p:nvSpPr>
        <p:spPr/>
        <p:txBody>
          <a:bodyPr/>
          <a:lstStyle/>
          <a:p>
            <a:r>
              <a:t>1. 部署防火墙、入侵检测系统、防病毒软件等安全设备，以监测和防御网络攻击。</a:t>
            </a:r>
          </a:p>
          <a:p>
            <a:r>
              <a:t>2. 建立网络安全管理制度，对电力系统信息网络的访问和使用进行严格控制，防止未经授权的访问和操作。</a:t>
            </a:r>
          </a:p>
          <a:p>
            <a:r>
              <a:t>3. 对电力系统信息网络进行安全审计，及时发现和修复安全漏洞，防止网络攻击的发生。</a:t>
            </a:r>
          </a:p>
        </p:txBody>
      </p:sp>
      <p:sp>
        <p:nvSpPr>
          <p:cNvPr id="6" name="Text Placeholder 5"/>
          <p:cNvSpPr>
            <a:spLocks noGrp="1"/>
          </p:cNvSpPr>
          <p:nvPr>
            <p:ph type="body" idx="1"/>
          </p:nvPr>
        </p:nvSpPr>
        <p:spPr/>
        <p:txBody>
          <a:bodyPr/>
          <a:lstStyle/>
          <a:p>
            <a:r>
              <a:t>电力系统物理隔离技术：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电力系统信息安全保护措施</a:t>
            </a:r>
          </a:p>
        </p:txBody>
      </p:sp>
      <p:sp>
        <p:nvSpPr>
          <p:cNvPr id="3" name="Text Placeholder 2"/>
          <p:cNvSpPr>
            <a:spLocks noGrp="1"/>
          </p:cNvSpPr>
          <p:nvPr>
            <p:ph type="body" idx="1"/>
          </p:nvPr>
        </p:nvSpPr>
        <p:spPr/>
        <p:txBody>
          <a:bodyPr/>
          <a:lstStyle/>
          <a:p>
            <a:r>
              <a:t>电力系统数据加密技术：</a:t>
            </a:r>
          </a:p>
        </p:txBody>
      </p:sp>
      <p:sp>
        <p:nvSpPr>
          <p:cNvPr id="4" name="Content Placeholder 3"/>
          <p:cNvSpPr>
            <a:spLocks noGrp="1"/>
          </p:cNvSpPr>
          <p:nvPr>
            <p:ph sz="half" idx="2"/>
          </p:nvPr>
        </p:nvSpPr>
        <p:spPr/>
        <p:txBody>
          <a:bodyPr/>
          <a:lstStyle/>
          <a:p>
            <a:r>
              <a:t>1. 采用对称加密算法和非对称加密算法，对电力系统信息网络中的数据进行加密，防止未经授权的访问和窃取。</a:t>
            </a:r>
          </a:p>
          <a:p>
            <a:r>
              <a:t>2. 利用密码技术，对电力系统信息网络中的数据进行加密，防止未经授权的访问和窃取。</a:t>
            </a:r>
          </a:p>
          <a:p>
            <a:r>
              <a:t>3. 采用数据加密标准（DES）、高级加密标准（AES）等加密算法，对电力系统信息网络中的数据进行加密，防止未经授权的访问和窃取。</a:t>
            </a:r>
          </a:p>
        </p:txBody>
      </p:sp>
      <p:sp>
        <p:nvSpPr>
          <p:cNvPr id="5" name="Text Placeholder 4"/>
          <p:cNvSpPr>
            <a:spLocks noGrp="1"/>
          </p:cNvSpPr>
          <p:nvPr>
            <p:ph type="body" idx="3"/>
          </p:nvPr>
        </p:nvSpPr>
        <p:spPr/>
        <p:txBody>
          <a:bodyPr/>
          <a:lstStyle/>
          <a:p>
            <a:r>
              <a:t>电力系统访问控制技术：</a:t>
            </a:r>
          </a:p>
        </p:txBody>
      </p:sp>
      <p:sp>
        <p:nvSpPr>
          <p:cNvPr id="6" name="Content Placeholder 5"/>
          <p:cNvSpPr>
            <a:spLocks noGrp="1"/>
          </p:cNvSpPr>
          <p:nvPr>
            <p:ph sz="half" idx="4"/>
          </p:nvPr>
        </p:nvSpPr>
        <p:spPr/>
        <p:txBody>
          <a:bodyPr/>
          <a:lstStyle/>
          <a:p>
            <a:r>
              <a:t>1. 建立用户权限管理系统，对电力系统信息网络中的用户进行权限控制，防止未经授权的访问和操作。</a:t>
            </a:r>
          </a:p>
          <a:p>
            <a:r>
              <a:t>2. 采用身份认证技术，对电力系统信息网络中的用户进行身份验证，防止未经授权的访问和操作。</a:t>
            </a:r>
          </a:p>
          <a:p>
            <a:r>
              <a:t>3. 采用访问控制列表（ACL）技术，对电力系统信息网络中的资源进行访问控制，防止未经授权的访问和操作。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电力系统信息安全保护措施</a:t>
            </a:r>
          </a:p>
        </p:txBody>
      </p:sp>
      <p:sp>
        <p:nvSpPr>
          <p:cNvPr id="3" name="Text Placeholder 2"/>
          <p:cNvSpPr>
            <a:spLocks noGrp="1"/>
          </p:cNvSpPr>
          <p:nvPr>
            <p:ph type="body" idx="1"/>
          </p:nvPr>
        </p:nvSpPr>
        <p:spPr/>
        <p:txBody>
          <a:bodyPr/>
          <a:lstStyle/>
          <a:p>
            <a:r>
              <a:t>电力系统安全审计技术：</a:t>
            </a:r>
          </a:p>
        </p:txBody>
      </p:sp>
      <p:sp>
        <p:nvSpPr>
          <p:cNvPr id="4" name="Content Placeholder 3"/>
          <p:cNvSpPr>
            <a:spLocks noGrp="1"/>
          </p:cNvSpPr>
          <p:nvPr>
            <p:ph sz="half" idx="2"/>
          </p:nvPr>
        </p:nvSpPr>
        <p:spPr/>
        <p:txBody>
          <a:bodyPr/>
          <a:lstStyle/>
          <a:p>
            <a:r>
              <a:t>1. 建立安全审计系统，对电力系统信息网络中的安全事件进行审计，以便及时发现和处理安全问题。</a:t>
            </a:r>
          </a:p>
          <a:p>
            <a:r>
              <a:t>2. 采用日志分析技术，对电力系统信息网络中的日志进行分析，以便及时发现和处理安全问题。</a:t>
            </a:r>
          </a:p>
          <a:p>
            <a:r>
              <a:t>3. 采用入侵检测技术，对电力系统信息网络中的异常行为进行检测，以便及时发现和处理安全问题。</a:t>
            </a:r>
          </a:p>
        </p:txBody>
      </p:sp>
      <p:sp>
        <p:nvSpPr>
          <p:cNvPr id="5" name="Text Placeholder 4"/>
          <p:cNvSpPr>
            <a:spLocks noGrp="1"/>
          </p:cNvSpPr>
          <p:nvPr>
            <p:ph type="body" idx="3"/>
          </p:nvPr>
        </p:nvSpPr>
        <p:spPr/>
        <p:txBody>
          <a:bodyPr/>
          <a:lstStyle/>
          <a:p>
            <a:r>
              <a:t>电力系统应急响应技术：</a:t>
            </a:r>
          </a:p>
        </p:txBody>
      </p:sp>
      <p:sp>
        <p:nvSpPr>
          <p:cNvPr id="6" name="Content Placeholder 5"/>
          <p:cNvSpPr>
            <a:spLocks noGrp="1"/>
          </p:cNvSpPr>
          <p:nvPr>
            <p:ph sz="half" idx="4"/>
          </p:nvPr>
        </p:nvSpPr>
        <p:spPr/>
        <p:txBody>
          <a:bodyPr/>
          <a:lstStyle/>
          <a:p>
            <a:r>
              <a:t>1. 建立应急响应机制，对电力系统信息网络中的安全事件进行应急响应，以便及时处置安全问题。</a:t>
            </a:r>
          </a:p>
          <a:p>
            <a:r>
              <a:t>2. 采用应急响应工具，对电力系统信息网络中的安全事件进行应急响应，以便及时处置安全问题。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电力系统信息安全技术发展趋势</a:t>
            </a:r>
          </a:p>
        </p:txBody>
      </p:sp>
      <p:sp>
        <p:nvSpPr>
          <p:cNvPr id="3" name="Subtitle 2"/>
          <p:cNvSpPr>
            <a:spLocks noGrp="1"/>
          </p:cNvSpPr>
          <p:nvPr>
            <p:ph type="subTitle" idx="1"/>
          </p:nvPr>
        </p:nvSpPr>
        <p:spPr/>
        <p:txBody>
          <a:bodyPr/>
          <a:lstStyle/>
          <a:p>
            <a:r>
              <a:t>电力系统信息安全与保密技术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电力系统信息安全技术发展趋势</a:t>
            </a:r>
          </a:p>
        </p:txBody>
      </p:sp>
      <p:sp>
        <p:nvSpPr>
          <p:cNvPr id="3" name="Text Placeholder 2"/>
          <p:cNvSpPr>
            <a:spLocks noGrp="1"/>
          </p:cNvSpPr>
          <p:nvPr>
            <p:ph type="body" idx="1"/>
          </p:nvPr>
        </p:nvSpPr>
        <p:spPr/>
        <p:txBody>
          <a:bodyPr/>
          <a:lstStyle/>
          <a:p>
            <a:r>
              <a:t>信息物理融合电力系统安全保障技术：</a:t>
            </a:r>
          </a:p>
        </p:txBody>
      </p:sp>
      <p:sp>
        <p:nvSpPr>
          <p:cNvPr id="4" name="Content Placeholder 3"/>
          <p:cNvSpPr>
            <a:spLocks noGrp="1"/>
          </p:cNvSpPr>
          <p:nvPr>
            <p:ph sz="half" idx="2"/>
          </p:nvPr>
        </p:nvSpPr>
        <p:spPr/>
        <p:txBody>
          <a:bodyPr/>
          <a:lstStyle/>
          <a:p>
            <a:r>
              <a:t>1. 推进信息物理融合电力系统安全保障理论与方法研究,构建多维度感知、动态分析、实时决策、协同控制的安全保障体系。</a:t>
            </a:r>
          </a:p>
          <a:p>
            <a:r>
              <a:t>2. 融合电力系统物理特性、网络特性、信息特性,构建统一的安全风险评估模型和预警机制,实现对电力系统安全态势的实时感知和预警。</a:t>
            </a:r>
          </a:p>
          <a:p>
            <a:r>
              <a:t>3. 研究开发基于信息物理融合的安全控制技术,实现对电力系统安全隐患的主动防御和风险管控。</a:t>
            </a:r>
          </a:p>
        </p:txBody>
      </p:sp>
      <p:sp>
        <p:nvSpPr>
          <p:cNvPr id="5" name="Text Placeholder 4"/>
          <p:cNvSpPr>
            <a:spLocks noGrp="1"/>
          </p:cNvSpPr>
          <p:nvPr>
            <p:ph type="body" idx="3"/>
          </p:nvPr>
        </p:nvSpPr>
        <p:spPr/>
        <p:txBody>
          <a:bodyPr/>
          <a:lstStyle/>
          <a:p>
            <a:r>
              <a:t>安全大数据分析与挖掘技术：</a:t>
            </a:r>
          </a:p>
        </p:txBody>
      </p:sp>
      <p:sp>
        <p:nvSpPr>
          <p:cNvPr id="6" name="Content Placeholder 5"/>
          <p:cNvSpPr>
            <a:spLocks noGrp="1"/>
          </p:cNvSpPr>
          <p:nvPr>
            <p:ph sz="half" idx="4"/>
          </p:nvPr>
        </p:nvSpPr>
        <p:spPr/>
        <p:txBody>
          <a:bodyPr/>
          <a:lstStyle/>
          <a:p>
            <a:r>
              <a:t>1. 构建电力系统安全大数据分析平台,实现对海量电力系统安全数据的存储、清洗、分析和挖掘。</a:t>
            </a:r>
          </a:p>
          <a:p>
            <a:r>
              <a:t>2. 研发电力系统安全大数据挖掘算法,从海量数据中提取有价值的信息,发现电力系统安全隐患和规律。</a:t>
            </a:r>
          </a:p>
          <a:p>
            <a:r>
              <a:t>3. 基于电力系统安全大数据,建立电力系统安全态势评估模型,实现对电力系统安全态势的实时监测和预警。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https://d.book118.com/128100135112006045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电力系统信息安全重要性</vt:lpstr>
      <vt:lpstr>#. 电力系统信息安全重要性</vt:lpstr>
      <vt:lpstr>#. 电力系统信息安全重要性</vt:lpstr>
      <vt:lpstr> 电力系统信息安全面临威胁</vt:lpstr>
      <vt:lpstr>#. 电力系统信息安全面临威胁</vt:lpstr>
      <vt:lpstr>#. 电力系统信息安全面临威胁</vt:lpstr>
      <vt:lpstr>#. 电力系统信息安全面临威胁</vt:lpstr>
      <vt:lpstr> 电力系统信息安全保护措施</vt:lpstr>
      <vt:lpstr>#. 电力系统信息安全保护措施</vt:lpstr>
      <vt:lpstr>#. 电力系统信息安全保护措施</vt:lpstr>
      <vt:lpstr>#. 电力系统信息安全保护措施</vt:lpstr>
      <vt:lpstr> 电力系统信息安全技术发展趋势</vt:lpstr>
      <vt:lpstr>#. 电力系统信息安全技术发展趋势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2024-09-26T07:03:38.363</cp:lastPrinted>
  <dcterms:created xsi:type="dcterms:W3CDTF">2024-09-25T23:03:38Z</dcterms:created>
  <dcterms:modified xsi:type="dcterms:W3CDTF">2024-09-25T23:03:40Z</dcterms:modified>
</cp:coreProperties>
</file>