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5A5B7-23DC-4A6C-B997-10B6AF44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DDEA6-75EF-4B4F-801D-5D4F1FED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B3452-658B-488D-88E8-0EB0296C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780B9-61B2-421F-A2AC-E02E982E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DF7FF-DA35-4C00-A948-8E970B752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D0A46-BC23-481C-810E-7060B554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A059D-1F4F-45FC-BA23-4B2B64BD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6A95E-273B-4196-943A-B849C6507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DC651-7819-46CD-92E6-DFF6B68F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DB52A-62B5-4925-97BE-2B42D39D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FAE9-10D9-4E70-872D-2E620644A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100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70矿业项目风险监控概述培训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矿业项目常见风险类型及识别方法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风险评估方法与技术应用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风险应对措施及策略制定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信息安全管理在风险监控中应用实践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总结与展望：提高矿业项目风险监控水平，保障信息安全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矿业项目风险监控背景与意义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资源依赖性强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矿业项目高度依赖自然资源的赋存，资源品质、储量和开采条件直接影响项目效益。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投资周期长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从勘探、可行性研究到生产建设，矿业项目通常需要数年甚至十数年的时间，投资回报周期长。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技术密集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矿业项目涉及地质、采矿、选矿、冶金等多领域技术，技术水平和创新能力对项目成败至关重要。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市场波动大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矿产品价格受全球经济、政策、供需等多重因素影响，市场波动可能导致项目收益不稳定。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法规政策多变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国内外矿业法规政策不断调整，对项目合规性和经营成本带来挑战。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矿业项目特点及风险来源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监控风险变化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风险监控在矿业项目中作用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持续跟踪已识别风险的发展变化，确保风险管理措施的实施效果。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对识别出的风险进行量化评估，分析其对项目目标的影响程度，以便制定针对性应对措施。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通过对项目全过程、全方位监控，及时发现潜在风险，为风险应对提供依据。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通过风险监控报告，为项目管理层提供决策支持，确保项目在风险可控的前提下顺利推进。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10" r="521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信息安全管理是风险监控的基础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风险监控助力信息安全管理持续改进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二者共同保障矿业项目安全稳定运营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建立健全信息安全管理体系，确保项目信息的保密性、完整性和可用性，为风险监控提供准确、可靠的数据支持。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通过对信息安全风险的监控和分析，发现管理体系中存在的不足和漏洞，推动信息安全管理的持续改进。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信息安全管理与风险监控相辅相成，共同构建矿业项目安全稳定的运营环境。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信息安全管理与风险监控关系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矿业项目常见风险类型及识别方法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地质勘查阶段风险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由于勘查技术不成熟或应用不当，导致勘查结果不准确或无法达到预期目标。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地质条件复杂多变，可能存在未知的地质构造、矿体形态等，给勘查工作带来不确定性。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资源量估算方法、参数选择等存在主观性和误差，可能导致资源量估算结果不准确。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勘查技术风险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地质条件风险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资源量估算风险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采矿技术风险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人力资源风险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采矿生产阶段风险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矿山生产过程中存在各种安全隐患，如冒顶、片帮、透水等事故风险。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劳动力不足、技能水平不高、员工流失等，可能影响矿山正常生产。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采矿方法选择不当、技术应用不成熟等，可能导致生产效率低下、成本增加等问题。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选矿方法选择不当、技术应用不成熟等，可能导致选矿回收率低、精矿品质差等问题。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选矿技术风险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选矿设备老化、维护不当等，可能导致设备故障率高、运行不稳定等问题。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市场价格波动、需求变化等，可能影响选矿产品的销售和盈利。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选矿加工阶段风险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矿业活动可能对周边环境造成破坏，如水土流失、水源污染等。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环境破坏风险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环境治理技术不成熟或应用不当，可能导致治理效果不佳或产生二次污染。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治理技术风险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环保法规政策变化可能给矿业企业带来额外的环保投入和成本压力。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法规政策风险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环境保护与治理阶段风险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风险评估方法与技术应用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利用专家经验、知识和判断力，对项目风险进行主观评估。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通过匿名方式征求专家意见，经过反复征求、归纳、修改，最终汇总成专家基本一致的看法。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组织专家召开会议，自由发表意见，进行充分讨论，最终达成共识。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定性评估方法介绍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定量评估方法介绍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概率风险评估法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通过分析历史数据，确定风险事件发生的概率及后果，进而计算风险指标。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研究项目主要因素发生变化时，项目经济效果的评价指标发生变化的敏感程度。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利用计算机模拟技术，对项目风险进行多次模拟，获得风险分布情况及可能后果。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https://d.book118.com/128101004053006045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2024-09-25T20:51:05.669</cp:lastPrinted>
  <dcterms:created xsi:type="dcterms:W3CDTF">2024-09-25T12:51:05Z</dcterms:created>
  <dcterms:modified xsi:type="dcterms:W3CDTF">2024-09-25T12:51:07Z</dcterms:modified>
</cp:coreProperties>
</file>