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AEFBB-C22D-4D26-A28F-6E883E8B9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3D2C0-2CF1-4AD9-85BE-89DCD1876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2D3C5-2A4F-47B5-A2DA-CE63747FE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022A7-47C3-4693-9A96-E840CC79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90DEE-32EA-45C9-A1FA-120B351D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1368A9-5E25-43A3-BDA9-628D511D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9FD6D-EC0C-43F7-818B-F57835B7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7B5EA-CBA7-4DD5-B7FC-8EDE7BC5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5A1BF-E797-42A7-A34E-F2C49F919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8F069-3C54-4FBD-960B-11B15A0E4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0CC21-B007-42F1-9AE1-185B5F9C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103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吸附的基本概念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吸附定义与分类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吸附剂与吸附质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吸附等温线与热力学参数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动力学过程与模型描述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影响因素与优化策略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吸附是指物质在相界面上的浓度自动发生变化的现象，是一种界面现象。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吸附是由于物质分子在相界面上的相互作用力不平衡所引起的，这种相互作用力可以是化学键、物理键或者两者兼有。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吸附过程伴随着物质在相界面上的富集，使得相界面上的物质浓度高于体相中的浓度。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吸附定义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根据吸附作用力的性质，吸附可分为物理吸附和化学吸附。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物理吸附是由分子间力引起的，作用力较弱，通常是可逆的。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化学吸附是由化学键引起的，作用力较强，通常是不可逆的。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吸附与其他表面现象关系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吸附与表面张力密切相关，表面张力是引起吸附的驱动力之一。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吸附还与润湿、铺展、乳化等表面现象密切相关，这些现象都与界面性质有关。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吸附现象在日常生活和工业生产中广泛存在，如活性炭吸附、催化剂表面的吸附等。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吸附剂与吸附质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具有大的比表面积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选择性吸附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吸附剂通常具有多孔结构或高比表面积，以提供足够的吸附位点。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不同吸附剂对特定物质具有选择性，这取决于吸附剂和吸附质之间的相互作用。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许多吸附剂可以通过适当的处理进行再生和重复使用。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活性炭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分子筛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活性氧化铝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常见吸附剂类型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具有均匀微孔结构的结晶硅铝酸盐，根据孔径大小可分为不同型号。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一种高活性吸附材料，属非晶态物质，其化学分子式为mSiO2·nH2O。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由含碳物质经过高温炭化和活化处理制得，具有发达的孔隙结构和大的比表面积。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由铝的水合物加热脱水制成，它的性质取决于最初氢氧化物的结构状态。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吸附质特性及影响因素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极性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极性吸附质通常更容易被极性吸附剂吸附，而非极性吸附质则更容易被非极性吸附剂吸附。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分子大小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分子大小影响其在吸附剂孔隙中的扩散和吸附能力。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温度对吸附过程有显著影响。通常，随着温度升高，物理吸附量减少，而化学吸附量增加。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对于气体吸附质，压力增加通常会导致吸附量增加。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溶液pH值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对于某些吸附质，溶液pH值的变化可能会影响其带电状态，从而影响其在吸附剂上的吸附。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吸附等温线与热力学参数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吸附等温线类型及意义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I型、II型、III型、IV型和V型，分别对应不同的吸附剂和吸附质组合。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描述吸附剂在不同温度和压力下的吸附性能，反映吸附剂和吸附质之间的相互作用力以及吸附剂的孔结构特性。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热力学参数计算方法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通过测量不同覆盖度下的吸附热，可以得到吸附热随覆盖度的变化曲线，进而计算平均吸附热。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利用不同温度下的吸附等温线数据，通过热力学公式计算得到焓变和熵变。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结合吸附热、焓变和熵变数据，可以计算得到Gibbs自由能变化。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吸附热计算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焓变和熵变计算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Gibbs自由能计算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https://d.book118.com/128101030003006042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2024-09-20T23:03:06.046</cp:lastPrinted>
  <dcterms:created xsi:type="dcterms:W3CDTF">2024-09-20T15:03:06Z</dcterms:created>
  <dcterms:modified xsi:type="dcterms:W3CDTF">2024-09-20T15:03:08Z</dcterms:modified>
</cp:coreProperties>
</file>