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01014-F58F-4778-9D12-7FB754581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B77D2-2752-4C18-9487-51E084B24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854ED-3294-49AD-AB9D-6EFBF754B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931CBA-3513-4434-902B-4E8062D59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2F6061-2C1E-48BF-89E7-D7DC679D3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37F04D-7098-4B5C-9658-153D9A3DF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C1105F-0C02-4659-8C50-5BA6A427F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1D5BF2-196D-45C3-A215-88B29CDAA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F2C7F-0FFB-409D-8EC8-0F05E7A02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BCDAF-8074-486F-AEF6-A33FF76AB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BAA72-FB73-4871-AC02-3E31A4B9F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0103707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鸠江区安全管理员培训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应急处理与救援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事故预防与安全管理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https://d.book118.com/128101037077006032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2024-09-10T03:45:28.038</cp:lastPrinted>
  <dcterms:created xsi:type="dcterms:W3CDTF">2024-09-09T19:45:28Z</dcterms:created>
  <dcterms:modified xsi:type="dcterms:W3CDTF">2024-09-09T19:45:29Z</dcterms:modified>
</cp:coreProperties>
</file>