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3B562-33D4-4419-B77C-98C79D7C0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7EB06-CCA7-4A23-8365-A08E08132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873DA-6AD3-4C41-A734-734D8091B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15B278-7BB2-4B02-801E-E7D638438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D44CC2-7E6C-4A83-87A9-2E41C9F42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E6B959-01BE-4780-9694-34CD872C1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878123-DEA0-40C8-812B-C3849D902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B635D3-D943-49DD-803F-281366D45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DB8ED5-1247-43AE-ACAC-D49C2EE7F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50F6C-B873-40C6-A008-13E8E717C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45B8B-8A0C-4A49-87A8-C746791A9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01102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教师培训的互联网技术与在线资源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互联网技术在教师培训中的应用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在线资源在教师培训中的价值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互联网技术与在线资源的整合策略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实践案例：互联网技术与在线资源在教师培训中的应用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挑战与对策：如何应对互联网技术与在线资源的变革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未来展望：教师培训中互联网技术与在线资源的发展趋势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互联网技术在教师培训中的应用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通过云计算技术，教师可以方便地共享教学资源，如课件、教案、视频等，实现教学资源的优化配置和高效利用。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929" b="192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云计算支持多人在线协作，教师之间可以共同编辑文档、制作课件，提高工作效率和团队合作能力。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在线协作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借助云计算的移动性，教师可以随时随地进行学习，不受时间和地点的限制，提高学习的灵活性和便捷性。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移动学习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云计算辅助教学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44" b="24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通过对教师在线学习行为的数据分析，可以了解他们的学习习惯、兴趣偏好和学习需求，为个性化培训提供依据。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学习行为分析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大数据可以对教师培训的效果进行量化评估，帮助培训机构和教师自身了解培训成果，优化培训内容和方法。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基于大数据分析的结果，可以为教师推荐符合其个性化需求的培训资源和课程，提高培训的针对性和实效性。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个性化推荐资源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大数据分析与个性化培训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智能评估与反馈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通过人工智能技术，可以对教师的培训成果进行智能评估，并提供及时的反馈和建议，帮助他们不断改进和提高。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虚拟现实与增强现实技术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利用虚拟现实（VR）和增强现实（AR）技术，可以为教师提供沉浸式的培训体验，使培训内容更加生动、形象。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智能导师系统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利用人工智能技术，可以构建智能导师系统，为教师提供个性化的学习计划和指导，帮助他们解决学习中遇到的问题。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人工智能与智能化培训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在线资源在教师培训中的价值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3" r="7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在线模拟教学、虚拟教室等互动资源，让教师在模拟真实教学环境中进行实践训练。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提供丰富的教育理论、教学方法和策略等文本资料，方便教师随时查阅和学习。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包括专家讲座、教学示范、优秀课例等视频内容，为教师提供直观的学习体验。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多样化资源类型满足不同需求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打破时间和地域限制，教师可以在任何时间、任何地点通过互联网访问在线资源进行学习。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随时随地学习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108" r="111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个性化学习路径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进度管理与跟踪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250" r="6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根据教师的需求和兴趣，定制个性化的学习路径和资源推荐，提高学习的针对性和效率。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在线资源平台通常提供学习进度管理和跟踪功能，帮助教师合理安排学习时间，确保培训效果。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便捷性提高培训效率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互动性增强培训效果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在线交流与讨论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通过论坛、聊天室等在线交流工具，教师可以在学习过程中与其他教师、专家进行实时交流和讨论，分享经验和见解。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在线评价与反馈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利用在线评价系统，教师可以对培训内容和自身表现进行评价和反馈，及时调整学习策略和方向。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合作式学习环境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在线资源平台支持多人协作和团队学习，教师可以组建学习小组或团队，共同完成学习任务和项目，提升合作能力和团队精神。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互联网技术与在线资源的整合策略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建立专门针对教师培训需求的网络平台，提供一站式的学习、交流和资源共享服务。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专业化平台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平台应支持教师之间的在线交流、合作与互动，促进经验分享和问题解决。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根据教师的不同需求和背景，定制个性化的学习计划和资源推荐。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个性化学习路径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构建教师培训网络平台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https://d.book118.com/128101102117006026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2024-09-04T05:57:56.342</cp:lastPrinted>
  <dcterms:created xsi:type="dcterms:W3CDTF">2024-09-03T21:57:56Z</dcterms:created>
  <dcterms:modified xsi:type="dcterms:W3CDTF">2024-09-03T21:57:58Z</dcterms:modified>
</cp:coreProperties>
</file>