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B3853-2B9D-4D4F-BFBA-BC7C8515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649F6-EB93-4C2A-96ED-011D7C9D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9524-FDB6-44B7-85AE-42C854AD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BB889-B90C-4DC3-AA15-70254BA2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27174-7AAD-4C3C-8958-D8DF8883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5C15D-7F8E-4611-8CF8-FB5CA2D3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5650A-506A-4538-90A9-85BB93C0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33470-4B3D-44FA-972A-6A2085C9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76963-D304-48C2-9A5F-1A0693D3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C08AA-AEC6-4FD9-9624-D4A89FA91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B9AC4-1404-48B8-872D-A1DCD517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401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医药经理的项目管理和绩效考核能力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医药经理项目管理流程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项目管理在医药领域应用实践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提升医药经理项目管理和绩效考核能力策略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项目管理是一种系统性的方法，通过规划、组织、指导和控制资源，以实现特定目标。在医药领域，项目管理涉及药物研发、临床试验、注册审批等各个环节的有效管理。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随着医药行业的快速发展和竞争加剧，有效的项目管理对于提高研发效率、降低成本、确保产品质量和加速市场准入至关重要。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医药经理作为项目领导者，负责制定项目战略、确保资源分配和协调各方利益，以推动项目顺利进行。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医药经理参与项目关键决策，如研发策略、临床试验设计、注册策略等，提供专业建议和意见。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决策参与者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01" r="156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医药经理负责与项目团队、合作伙伴和监管机构进行有效沟通，确保信息畅通，解决项目过程中的问题和挑战。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医药经理项目管理角色定位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151" r="515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明确的目标和范围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持续改进和学习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成功项目管理关键因素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确立清晰、可衡量的项目目标和范围，为项目团队提供明确的方向和焦点。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识别和评估项目过程中的潜在风险，制定相应的应对措施，降低风险对项目的影响。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建立高效、协作的项目团队，包括跨部门的合作和内外部资源的整合，以确保项目的顺利推进。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通过项目过程中的反馈和评估，不断改进项目管理方法和工具，提高项目管理的效率和效果。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医药经理项目管理流程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项目立项与启动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医药经理需深入了解项目背景、目标、范围及关键业务需求，明确项目立项的依据和必要性。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项目团队组建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根据项目需求，组建具备相应专业技能和经验的项目团队，并进行角色分工和职责明确。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项目启动会议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组织项目启动会议，向团队成员传达项目目标、计划、预期成果等，确保团队对项目有充分的理解和共识。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任务分解与分配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将项目计划分解为具体的任务和工作包，并分配给相应的团队成员，确保任务的明确和责任的落实。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医药经理需制定详细的项目计划，包括时间进度、资源分配、成本预算、风险管理等方面，确保项目的顺利推进。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资源协调与保障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医药经理需积极协调各方资源，包括人力、物力、财力等，确保项目的顺利执行和资源的高效利用。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通过定期的项目会议、进度报告等手段，实时监控项目的进展情况，及时发现和解决问题。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对于项目执行过程中的变更需求，医药经理需进行评估、批准和实施，确保变更的合理性和可行性。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识别项目执行过程中的潜在风险，制定相应的应对措施和预案，降低风险对项目的影响。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项目总结与经验分享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对项目执行过程中的经验教训进行总结和分享，促进团队成员的成长和项目管理的持续改进。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项目文档归档与交接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对项目过程中产生的文档进行整理和归档，确保项目资料的完整性和可追溯性，同时做好项目交接工作。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项目验收与评估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在项目结束前，组织项目验收和评估工作，确保项目成果符合预期目标和质量标准。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项目收尾与总结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绩效考核能力概述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https://d.book118.com/128104010057006034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2024-09-12T20:57:28.201</cp:lastPrinted>
  <dcterms:created xsi:type="dcterms:W3CDTF">2024-09-12T12:57:28Z</dcterms:created>
  <dcterms:modified xsi:type="dcterms:W3CDTF">2024-09-12T12:57:30Z</dcterms:modified>
</cp:coreProperties>
</file>