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069B6B-EACD-4A57-9E5F-1E77729A4E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1748E3-AE0A-4562-9867-77A93AEF0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275CDF-B01D-43F5-A297-EA27A6754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4C4B67-A492-4C81-9317-8B1C90E6F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5D7B97-A947-4C14-AC77-3281B2ACF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E18FC5-FB0D-41FC-BF66-F16F80CB8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3F3F82-3C36-47FC-AEB6-B9BE42F768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79545C-731C-4C42-8152-4B996E93D4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0ECA03-AB6D-4328-97FE-D484FE5688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576FE6-4982-4A16-B74D-9F32D446F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1F7929-8EB2-4CFA-A28C-E23DD0D8E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10403605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精馏实验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精馏实验简介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实验设备与材料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实验步骤与操作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实验结果与分析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实验总结与思考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精馏实验简介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精馏原理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精馏是一种利用物质间沸点差异进行分离的物理过程。通过加热使液体混合物沸腾，蒸汽在冷凝器中冷凝成液体，通过多次加热和冷凝操作，使混合物得以分离。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操作方式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精馏操作可分为连续精馏和间歇精馏。连续精馏适用于大规模生产，间歇精馏适用于小规模或实验研究。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98" r="2379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精馏原理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通过精馏实验，学生可以了解和掌握精馏的基本原理、操作流程和设备，加深对分离工程理论的理解。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精馏实验有助于培养学生的实验技能和实践能力，提高对化工过程的认知水平，为今后从事化工生产、研发和设计等工作打下基础。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精馏实验的目的和意义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678" r="67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1257" r="1125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选择合适的实验原料，准备好实验设备、仪器和试剂，检查设备是否正常运转。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实验准备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将原料加入蒸馏釜中，加热至沸腾，产生的蒸汽通过冷凝器冷凝成液体，收集不同沸点的组分。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实验操作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记录实验过程中的温度、压力、流量等数据，观察实验现象，记录实验结果。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数据记录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清洗实验设备，整理实验数据和报告。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实验结束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精馏实验的流程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实验设备与材料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4294" b="4294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精馏塔是精馏实验的核心设备，用于实现混合液体的分离。塔内通常包括填料、塔板等构件，以增加接触面积和方便分离。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精馏塔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冷凝器用于将精馏塔顶部的轻组分冷凝成液体，便于收集。根据需要，可以选择不同类型的冷凝器，如管壳式、套管式等。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冷凝器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加热器用于加热精馏塔底部的液体，使其汽化。根据实验需要，可以选择不同类型的加热器，如电热套、油浴等。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加热器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接收器用于收集精馏塔底部和顶部流出的液体。根据实验需要，可以选择不同类型的接收器，如锥形瓶、烧杯等。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接收器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实验设备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481" r="324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680" r="1068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根据实验目的，选择需要分离的混合物。可以是液体、固体或气体混合物。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待分离混合物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实验用水是精馏实验中常用的辅助材料，用于洗涤、冷却等。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实验用水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实验材料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某些精馏实验需要使用催化剂来促进反应的进行。根据实验需要，可以选择不同类型的催化剂，如硫酸、磷酸等。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催化剂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指示剂用于指示精馏实验过程中的某些化学反应或物理变化。根据实验需要，可以选择不同类型的指示剂，如酚酞、溴酚蓝等。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指示剂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实验试剂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实验步骤与操作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https://d.book118.com/128104036057006037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2024-09-17T06:37:32.290</cp:lastPrinted>
  <dcterms:created xsi:type="dcterms:W3CDTF">2024-09-16T22:37:32Z</dcterms:created>
  <dcterms:modified xsi:type="dcterms:W3CDTF">2024-09-16T22:37:34Z</dcterms:modified>
</cp:coreProperties>
</file>