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CAA8F-4A90-40E3-956A-65159D304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5F7B6-9CF4-4341-8AB3-3C866ED57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E3366-A000-4A7A-B188-C09975987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30265-90E2-4FE8-B002-31EB6D695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002C9C-8D77-42E3-BBA4-48B7AC456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3D8B44-3C6C-4F2D-A31F-2F188BDF6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22366E-6FAF-4964-B3F8-B663AFC1C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21D34-9AF7-468C-9524-6CE6E1C60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D8B6C-4F1A-4CBD-A95C-417B53685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4D575-9EBD-47A0-8904-E820C4878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42B7D-3110-4B84-ACA0-ADB063079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04076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水痘病人疾病护理ppt课件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水痘疾病概述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水痘病人的护理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水痘并发症的预防与护理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水痘的预防和控制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水痘是一种由水痘-带状疱疹病毒引起的传染性皮肤病，主要通过飞沫和接触传播。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水痘的特征包括皮肤上出现水疱、丘疹和痂皮，通常在发热后1-2周内出现，并伴有瘙痒和疼痛。水疱通常在数天内干燥和结痂，并在1-2周内脱落。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水痘的定义和特征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水痘主要通过飞沫和接触传播，病毒存在于水疱液、呼吸道分泌物和皮肤表面。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水痘病毒可存在于水疱液、呼吸道分泌物和皮肤表面，通过直接接触或吸入飞沫传播。水痘的潜伏期通常为14-16天，患者在出疹前和出疹期间具有传染性。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750" r="9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水痘的发病机制涉及病毒对皮肤和呼吸道的感染，导致细胞病变和炎症反应。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水痘病毒通过皮肤或呼吸道进入人体后，在局部繁殖并引起细胞病变和炎症反应。病毒会影响人体的免疫系统，降低身体对其他感染的抵抗力。儿童和免疫系统较弱的人更容易感染水痘，并容易出现并发症。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水痘病人的护理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593" r="265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将水痘病人隔离在家中，避免与他人接触，特别是儿童和孕妇。隔离期间，病人应待在室内，尽量少出门，以免传染给他人。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保持皮肤清洁干燥，避免抓挠水痘，以免引起感染和留下疤痕。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水痘会导致皮肤瘙痒和不适，但抓挠会使皮肤破损，增加感染的风险。因此，应保持皮肤清洁干燥，避免抓挠。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饮食调理：提供清淡、易消化的食物，多吃水果和蔬菜，避免刺激性食物和饮料。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151" b="1715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70" b="3127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水痘会影响人体的消化系统，导致食欲不振和消化不良。因此，应提供清淡、易消化的食物，以帮助病人恢复体力。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5" b="21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72" r="275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水痘并发症严重时可能危及生命，如脑炎、心脏疾病等。因此，应密切观察病情变化，及时就医。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监测病情：密切观察病情变化，如出现高热、头痛、呕吐等症状应及时就医。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https://d.book118.com/128104076137006027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2024-09-06T00:40:06.674</cp:lastPrinted>
  <dcterms:created xsi:type="dcterms:W3CDTF">2024-09-05T16:40:06Z</dcterms:created>
  <dcterms:modified xsi:type="dcterms:W3CDTF">2024-09-05T16:40:08Z</dcterms:modified>
</cp:coreProperties>
</file>