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C44A5-C75C-476B-914D-8FB2041A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6258B-668D-4157-ADCD-6F89CCB3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ADEE9-CE89-4159-957A-0B306C747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B99C3-AC2C-4512-A85D-F78EFBB1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C503F-7FC8-4CEF-A7D0-0E52F13B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1A3A0-37EB-4A39-BCB7-E78B7077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46FA8F-3BDE-4E0B-BAE0-897B9F97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213E9-9D43-4501-8FF7-7F7170BC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07DD5-677F-44C1-9D0B-063EA0743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C19FA-F69D-4B78-83BA-628744E5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45A3-190A-4F4A-82EE-BBCD888AD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4110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野外实习个人心得体会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自我管理与成长反思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对未来职业规划启示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某自然保护区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2023年5月1日至2023年5月15日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实习地点与时间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参与野生动物调查、植被调查、环境保护宣传等活动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掌握野外调查技能，了解生态环境，提高环保意识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对自然和生态环境有浓厚兴趣，希望深入了解和学习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通过实习，将所学理论知识应用于实践，提高实际操作能力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参与野外实习，可以接触和了解更多的生态环境类型和生物多样性，拓宽视野和知识面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个人参与原因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提前学习相关野外实习手册，了解实习目的、内容和方法。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理论知识储备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参加实习前的技能培训，如地图使用、指南针操作、急救措施等。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根据实习要求，准备必要的装备和工具，如帐篷、睡袋、登山鞋等。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初期准备与培训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与团队成员共同完成任务，互相协助，共同面对挑战。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适应野外环境，如气候、地形等，学会在恶劣条件下生存和工作。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环境适应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参与实习项目的数据收集、整理和分析工作，提高实践能力。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实际工作体验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适应野外环境和工作节奏，通过自我调节和团队支持来缓解压力。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面对恶劣天气、复杂地形等困难，通过团队协作、提前准备和灵活应变来克服。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遇到不熟悉的技术问题，积极请教导师和团队成员，查阅相关资料来解决。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遇到困难及解决方法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理论知识应用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在实习过程中，我将所学的专业理论知识应用于实际问题解决中，如通过观察和分析野外生态环境，运用生态学原理进行解释和预测。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实验技能运用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在实习中，我积极参与了各项实验活动，运用所学的实验技能进行数据采集、分析和处理，提高了自己的动手实践能力。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跨学科知识融合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在实习过程中，我发现许多问题需要跨学科知识来解决，因此我努力将不同学科的知识进行融合，提高了自己的综合分析能力。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所学专业知识运用情况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动手实践能力提升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实习中，我参与了多项实践活动，如样方调查、标本制作等，提高了自己的动手实践能力。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面对实习中遇到的各种问题，我学会了独立思考和团队协作，提高了自己的问题解决能力。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观察能力提升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通过实习，我更加善于观察和发现自然界中的细微变化，对于生态环境和生物群落有了更深入的了解。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技能提升与实践成果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https://d.book118.com/128104110122006023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2024-08-30T14:07:00.014</cp:lastPrinted>
  <dcterms:created xsi:type="dcterms:W3CDTF">2024-08-30T06:07:00Z</dcterms:created>
  <dcterms:modified xsi:type="dcterms:W3CDTF">2024-08-30T06:07:01Z</dcterms:modified>
</cp:coreProperties>
</file>