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362FE-98AD-494C-AAF1-24DE73995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192B4-D870-46A5-BFFA-964C5DE60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00EED-DE2D-44A6-A4DA-14D8752CA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58749-B57E-4446-98F9-7113F45AC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68120-20D6-4A79-A0F9-3DCDCA0B9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E0BE05-7C5D-4569-85F5-9C5974AD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7B910-FC3F-4696-9D8A-878823709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8314C-1296-451A-BC41-51F2A0151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69E52-4022-4CCA-BC2C-56F8E19BD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03FCE-27F6-4438-83B3-371D41C52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3699F-E948-4359-A315-2A92F9059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4142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外科体液失调讲义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外科体液失调是指由于各种原因导致的体液平衡失调，包括水、电解质、酸碱平衡紊乱等。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根据病因和临床表现，外科体液失调可分为等渗性脱水、低渗性脱水、高渗性脱水、水中毒等类型。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外科体液失调的常见病因包括呕吐、腹泻、高热、大量出汗、烧伤、创伤等。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外科体液失调的发病机制涉及多个方面，包括体液的丢失、吸收障碍、重吸收障碍等。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外科体液失调的临床表现因病因和程度而异，常见的症状包括口渴、尿少、乏力、恶心、呕吐、血压下降等。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诊断外科体液失调需要综合考虑病史、临床表现和实验室检查，如血电解质、血气分析等。根据临床表现和实验室检查结果，可以判断体液失调的类型和程度，并制定相应的治疗方案。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https://d.book118.com/128104142016006027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2024-09-04T17:59:02.691</cp:lastPrinted>
  <dcterms:created xsi:type="dcterms:W3CDTF">2024-09-04T09:59:02Z</dcterms:created>
  <dcterms:modified xsi:type="dcterms:W3CDTF">2024-09-04T09:59:04Z</dcterms:modified>
</cp:coreProperties>
</file>