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A2716B-58A9-42A8-9690-5813EB442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1CE2BB-0CA1-4147-84E4-D81754FAD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02A6E-F66A-4685-BA41-A00AF1FFF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B021FE-A1E7-427F-A341-D81498E48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431E9F-CC76-4B05-AB7A-44447BEC9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B872F8-CB05-46D5-BF76-CA8E8C764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0A53BD-515B-4FE0-BF87-ECBE4CA45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664F5E-D20E-4B7A-AF6F-712FB5155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DC9886-E2F6-42E8-B68D-E3DCD6A37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69F940-CB04-4079-9EE7-631AA90C2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9E6CF6-0C6B-4992-836F-F80BFDD85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106026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冠心病相关护理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冠心病患者的日常护理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冠心病患者的康复护理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冠心病患者的家庭护理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冠心病患者的预防与保健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冠心病（Coronary Heart Disease，CHD）是一种由于冠状动脉粥样硬化导致心肌缺血、缺氧或坏死的疾病。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冠心病主要分为急性冠脉综合征（ACS）和慢性冠心病（CCS）。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心绞痛、胸闷、呼吸困难、乏力等。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心界向左下扩大、心尖区可闻及收缩期杂音等。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冠心病的症状与体征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主要与高血压、高血脂、糖尿病、吸烟、缺乏运动等不良生活习惯有关。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动脉粥样硬化导致冠状动脉狭窄或阻塞，心肌缺血、缺氧或坏死。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冠心病的病因与发病机制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冠心病患者的日常护理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冠心病患者应保持乐观、积极的心态，避免过度紧张和焦虑，有助于缓解病情。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保持良好心态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208" b="2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寻求社会支持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708" b="3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患者及家属应了解冠心病相关知识，正确面对疾病，增强治疗信心。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患者可寻求亲朋好友、医护人员等的支持和鼓励，减轻心理压力。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保持充足的睡眠，避免熬夜和过度劳累，有助于病情控制。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6333" r="63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542" r="1154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5333" b="533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根据自身情况选择合适的运动方式，如散步、太极拳等，以增强体质。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戒烟限酒是预防和治疗冠心病的重要措施，患者应严格遵守。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控制热量摄入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保持低热量、低脂肪、低盐的饮食习惯，避免暴饮暴食。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多摄入蔬菜水果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蔬菜水果富含维生素和纤维素，有助于降低血脂、血压。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控制钠盐摄入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减少钠盐的摄入，有助于降低血压和预防冠心病。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冠心病患者的康复护理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https://d.book118.com/128106026010006050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2024-09-29T14:25:12.882</cp:lastPrinted>
  <dcterms:created xsi:type="dcterms:W3CDTF">2024-09-29T06:25:12Z</dcterms:created>
  <dcterms:modified xsi:type="dcterms:W3CDTF">2024-09-29T06:25:14Z</dcterms:modified>
</cp:coreProperties>
</file>