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A7CE2F-B0AA-48DD-8DB8-D3B337E3F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914D28-2A29-4845-B7BE-91A3F259D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8A8D7B-6405-4B72-AAD9-A356575B7E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3EFD7D-DBD9-4119-A780-8F273DD27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1F0578-6168-4AC8-8445-4238FB296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C7D741-5DF0-405F-9189-2CCE14EB9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201871-40FC-4BA5-B3E1-4BDC2253A5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251D4A-BEC8-4428-BBEA-311DDE125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BAC1EF-C5C6-4C51-B35B-7F78A1E93C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09D290-7742-42DA-88C0-45A8804D29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63BAD3-01B5-4E6D-ACEB-E2CD4C7588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10610407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医院重点学科建设实施方案的学科建设与疾病预测与早期干预合作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医院重点学科建设现状与挑战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疾病预测与早期干预技术及应用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合作方案设计与实施计划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合作效益评估与可持续发展策略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通过重点学科建设，提高医院的诊疗水平和科研能力，推动医学领域的进步和发展。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推动医学发展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针对当前疾病谱的变化和患者需求的提高，通过疾病预测和早期干预，降低疾病的发病率和死亡率，提高患者生活质量。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应对疾病挑战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通过学科建设与疾病预测与早期干预的合作，提升医院的整体实力和社会声誉，增强医院的竞争力和可持续发展能力。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促进医院发展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1980" r="31980"/>
          <a:stretch>
            <a:fillRect/>
          </a:stretch>
        </p:blipFill>
        <p:spPr>
          <a:xfrm>
            <a:off x="8422415" y="1165018"/>
            <a:ext cx="3769584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通过合作，实现医院之间的资源共享，优化资源配置，提高资源利用效率。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实现资源共享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推动不同学科之间的交流与合作，促进学科之间的交叉融合，形成新的学科增长点和优势特色。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促进学科交叉融合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通过疾病预测和早期干预技术的引入和应用，提高医院的诊疗水平和治疗效果，为患者提供更加优质、个性化的医疗服务。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提升诊疗水平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合作将促进医院科研团队的建设和科研能力的提升，推动医学领域的创新和发展，为医学进步做出贡献。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推动科研创新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合作意义与价值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医院重点学科建设现状与挑战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学科门类齐全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医院已建立起覆盖多个医学领域的学科体系，包括临床医学、基础医学、药学、护理学等。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学科特色鲜明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部分学科在行业内具有较高的知名度和影响力，形成了一定的学科品牌效应。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科研实力较强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医院在科研方面取得了显著成果，包括国家级、省级科研项目的承担和高质量学术论文的发表。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学科建设现状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人才队伍不足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高层次人才和优秀青年人才缺乏，制约了学科的进一步发展。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科研创新能力有待提升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与国际先进水平相比，医院的科研创新能力还有较大提升空间。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学科发展不平衡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部分学科发展相对滞后，与医院整体发展水平和患者需求存在差距。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458" r="1745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面临的主要挑战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新技术、新方法不断涌现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随着医学科技的快速发展，新技术、新方法不断涌现，为医院学科建设提供了新的发展机遇。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医联体、医共体等合作模式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医联体、医共体等合作模式的推广，有助于医院在学科建设方面实现资源共享和优势互补。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医学模式转变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随着医学模式的转变，医院学科建设将更加注重预防、保健和康复等方面的发展。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发展趋势与机遇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疾病预测与早期干预技术及应用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875" r="24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基于大数据的疾病预测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利用医疗大数据、人工智能等技术，对海量数据进行深度挖掘和分析，发现疾病发生的潜在规律和趋势，为疾病预防提供科学依据。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基因组学预测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通过基因测序和生物信息学分析，预测个体患病的风险和倾向，为个性化预防和治疗提供指导。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医学影像预测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借助医学影像技术，如CT、MRI等，对疾病进行早期发现和诊断，提高治疗效果和患者生存率。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疾病预测技术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生活方式干预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通过改变不良的生活方式，如戒烟、限酒、合理饮食、适量运动等，降低疾病发生的风险。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心理干预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针对患者的心理问题进行疏导和干预，减轻心理压力和负面情绪，提高患者的生活质量和治疗效果。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药物干预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在疾病早期阶段，根据患者病情和医生建议，合理使用药物进行治疗，控制疾病的发展和恶化。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早期干预策略与方法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心血管疾病预测与干预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利用大数据和人工智能技术，对心血管疾病的危险因素进行监测和预警，及时发现并干预高危人群，降低心血管疾病的发病率和死亡率。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5991" r="15991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糖尿病预测与干预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通过基因组学预测和生活方式干预，对糖尿病高风险人群进行早期筛查和干预，延缓或避免糖尿病的发生和发展。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肿瘤早期发现与干预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借助医学影像技术和生物标志物检测，对肿瘤进行早期发现和诊断，提高肿瘤治疗的成功率和患者生存率。同时，通过心理干预和药物干预等手段，减轻患者的痛苦和提高生活质量。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应用案例与效果评估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https://d.book118.com/128106104071006043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2024-09-23T03:06:08.408</cp:lastPrinted>
  <dcterms:created xsi:type="dcterms:W3CDTF">2024-09-22T19:06:08Z</dcterms:created>
  <dcterms:modified xsi:type="dcterms:W3CDTF">2024-09-22T19:06:10Z</dcterms:modified>
</cp:coreProperties>
</file>