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58923-9564-4253-92F4-3D473620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4BE01-19D7-4916-997F-CC9C543C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F3E06-2B93-4EE4-92D6-6EC201BB2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D7F73-9D7A-4FE6-BC84-6DD272E4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54C13-CA8C-4A92-BD87-D0BAAB952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DB5C6-83DF-41AA-869F-7B4ECADEC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49724-7D6A-4AE5-80ED-799168F0D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E37E1-8385-495E-8665-045498B3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43269-533B-4D93-B5BA-BD3C12A2C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0A21E-54C6-4CE2-8A2A-155F509A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EC91D-160C-427D-808C-D5C87EDF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71170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《黄金投资价值分析》ppt课件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黄金投资的价值分析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黄金投资的风险与机遇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黄金投资概述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黄金投资是一种以黄金为主要对象的投资方式，其特点包括价值稳定、流动性高、避险保值等。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是指投资者通过购买黄金及其相关金融产品，如黄金ETF、黄金期货等，以实现资产增值和保值的一种投资方式。黄金作为一种贵金属，其价值相对稳定，且在金融市场中的流动性较高，因此被视为一种避险保值的投资品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黄金投资的定义与特点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黄金投资对于投资者而言具有重要的意义，它可以作为资产配置的一部分，降低投资组合的风险，同时也可以作为对抗通胀的工具。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组合中加入黄金，可以有效地分散风险，降低投资组合的波动性。黄金价格的变动相对独立，与其他资产的相关性较低，因此可以起到风险对冲的作用。此外，黄金作为一种实物资产，其价格受通胀影响较小，可以作为对抗通胀的工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黄金投资的重要性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黄金投资的历史与发展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黄金投资的历史悠久，经历了从金本位制到现代金融市场的演变。如今，黄金投资市场已经发展成为一个全球性的市场。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投资的历史可以追溯到古代，当时黄金被用作货币。随着时间的推移，金本位制逐渐兴起，黄金成为全球主要的储备货币。然而，随着布雷顿森林体系的瓦解，黄金逐渐失去了其货币职能，转变为一种纯粹的投资品。如今，黄金投资市场已经发展成为一个全球性的市场，投资者可以通过多种方式进行黄金投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黄金投资的价值分析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黄金作为全球公认的贵金属，具有极高的价值和认可度。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黄金可以作为财富储备和传承的工具，为投资者提供资产保值和增值的机会。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黄金在金融市场中的地位不可替代，是全球金融体系的重要支撑。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黄金的金融属性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21" b="98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黄金的避险属性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在经济波动和金融市场不确定性增大的情况下，黄金通常被视为避险资产。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黄金价格的波动相对较小，能够为投资者提供一定的风险对冲和资产保值的效果。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在通货膨胀和货币贬值的压力下，黄金可以作为一种有效的保值工具。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长期来看，黄金价格呈现出稳步上涨的趋势。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黄金投资的收益与其他资产相关性较低，有助于提高投资组合的多样性和稳定性。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黄金投资可以通过购买实物黄金、黄金ETF、金矿股等多种方式实现，为投资者提供灵活的投资选择。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13" b="941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黄金的投资回报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黄金投资的风险与机遇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黄金价格受国际市场影响，存在大幅波动可能，投资者需承担价格下跌带来的损失。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黄金市场可能存在流动性不足的情况，影响投资者买卖操作，增加交易成本。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市场流动性风险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https://d.book118.com/128107117023006024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2024-08-31T02:22:28.628</cp:lastPrinted>
  <dcterms:created xsi:type="dcterms:W3CDTF">2024-08-30T18:22:28Z</dcterms:created>
  <dcterms:modified xsi:type="dcterms:W3CDTF">2024-08-30T18:22:30Z</dcterms:modified>
</cp:coreProperties>
</file>