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546FC1-F447-457A-9E41-75F660C770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B06DA2-4D9A-41C5-AA9B-A739696DE5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E8E329-D9FD-47E3-A883-56C69481D2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7ED989-7CA4-42F5-86EA-F41916BDD6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8C6EC31-12FC-4B38-BD5C-07D36BBB6D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6A6221D-E1CE-43C2-881F-83539BA4A1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B1564AB-5604-4408-9E3B-0CBA6DAA7F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B6D425-18E1-4101-B95F-5BBE0D4DB2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0EE9F3-AE5E-42FB-A9EC-0476D08753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9FF1F8-C273-4B38-A729-B0EEE4AB0E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4AF8DE-E8EF-4B0E-ABF8-3B7C944FCD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8110056024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大学生职业生涯规划书当兵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大学生当兵的优势和挑战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大学生当兵的职业发展路径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大学生当兵所需的技能和素质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如何制定大学生当兵的职业生涯规划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大学生当兵的案例分享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主题简介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大学生当兵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探讨大学生选择当兵作为职业生涯的背景、原因和现状。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职业规划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介绍职业生涯规划的概念、意义和步骤，以及在当兵背景下如何进行职业规划。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明确大学生当兵的职业规划目的，如实现个人价值、提高职业竞争力等。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阐述大学生当兵进行职业规划的重要性和意义，如提升自我管理能力、增强综合素质等。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目的和意义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大学生当兵的优势和挑战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当兵能够培养大学生的自律、坚韧、勇敢和责任心等品质，这些品质在未来的职业生涯中会非常有价值。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锻炼个人品质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当兵对大学生的身体素质有很高的要求，同时也能提供充足的锻炼机会，有助于提高身体素质和健康状况。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54091" y="1391888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43439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03474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增强身体素质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在军队中，大学生有机会担任领导职务，培养组织和协调的能力，这些能力在未来的工作中同样非常重要。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培养领导能力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通过当兵，大学生可以为国家和人民做出贡献，获得荣誉和认可，这是个人成就感和自尊心的重要来源。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获得国家荣誉</a:t>
            </a:r>
          </a:p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优势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5521" r="1552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军队的生活方式和大学生活有很大的不同，需要适应军队的严格纪律和集体主义精神。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适应军队生活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军队工作通常要求高效率、高精度和高强度，对大学生的工作能力和心理承受能力提出了更高的要求。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工作压力大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在军队中，个人的自由和权利可能会受到一定的限制，这对于习惯于自由的大学生来说是一个挑战。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限制个人自由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虽然当兵可以提供很多锻炼机会，但在某些领域和行业，军队的工作经验可能不被认可或有限制。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职业发展限制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大学生当兵的职业发展路径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98" b="279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在军队中，大学生应完成基本的军事训练，掌握军事技能和纪律，为后续的职业发展打下基础。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在军事训练中表现出色，争取获得优秀士兵称号，提升个人在军队中的声誉和地位。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短期目标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获得优秀士兵称号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完成军事训练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担任班长职务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通过一段时间的军事训练和表现，争取担任班长职务，负责管理一个小团队，提升组织和管理能力。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考取军校或进修学历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为了在军队中获得更好的职业发展机会，可以考取军校或参加军队组织的进修学历课程，提升自己的综合素质。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125" r="2512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中期目标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22667" b="2266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通过长期的努力和表现，争取成为职业军人，为国家和军队做出更大的贡献。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成为职业军人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在职业军人道路上不断晋升，最终担任高级军官职务，成为军队中的领导人才。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担任高级军官职务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长期目标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https://d.book118.com/128110056024006035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2024-09-13T20:42:09.038</cp:lastPrinted>
  <dcterms:created xsi:type="dcterms:W3CDTF">2024-09-13T12:42:09Z</dcterms:created>
  <dcterms:modified xsi:type="dcterms:W3CDTF">2024-09-13T12:42:11Z</dcterms:modified>
</cp:coreProperties>
</file>