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CBE18C-B6B6-4C1F-AE13-0E1F4E08A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692E3-EAFA-4101-BEAD-A50E00B3E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E87DAE-FF79-4ACA-8CB1-B492132EA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BEAD11-6F94-4F92-9816-44556580C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4E907F-AD1E-4DEB-87CB-A94D53B65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604A8F-9A11-4620-B581-30248048C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B1EFC1-E28F-47C2-BAD8-005A791C5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9A1E48-3847-4014-9DF9-2DFB1E478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2662A7-E093-4D88-B037-23529B38F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87CAA6-95E3-44AA-A710-EAD45BC97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A4402B-26F2-4E16-9676-4AAD913FB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110061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护士节演讲稿爱心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2159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3045FD"/>
                </a:solidFill>
              </a:rPr>
              <a:t>作者：owen_zhou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护士节与爱心概述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护士角色与爱心体现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患者需求与爱心关怀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团队协作与爱心传递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社会支持与爱心力量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未来展望与爱心传承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护士节与爱心概述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为纪念现代护理学科的创始人弗洛伦斯·南丁格尔对护理工作做出的贡献，国际护士理事会于1912年将她的生日5月12日定为国际护士节。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旨在激励广大护士继承和发扬护理事业的光荣传统，以“爱心、耐心、细心、责任心”对待每一位病人，做好护理工作。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护士节由来及意义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护士节的意义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护士节的起源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爱心是护理工作的核心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护士需要具备高度的爱心和责任感，关注患者的身心健康，为患者提供全面的护理服务。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爱心有助于提高护理质量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爱心可以激发护士的工作热情，提高护士的责任心和职业素养，从而提高护理质量。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爱心在护理工作中的重要性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096" b="60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933" b="293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6" b="14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培养和传递爱心的途径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加强护士职业道德教育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通过职业道德教育，引导护士树立正确的价值观和职业观，培养护士的爱心和责任感。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营造良好的工作氛围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医院和护理团队应该营造一个积极向上、和谐的工作氛围，让护士在工作中感受到温暖和关爱，从而激发她们的爱心。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鼓励护士参与公益活动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鼓励护士积极参与公益活动，如义诊、健康宣教等，让她们在实践中感受到爱心的力量，同时传递爱心给更多的人。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护士角色与爱心体现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照顾患者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执行医嘱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护士职责及角色定位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541" r="1354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251" r="1425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9221" r="1922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护士是医疗团队中不可或缺的一员，负责照顾患者的生活起居和医疗需求。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护士需准确执行医生的医嘱，确保患者得到正确的治疗。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护士需密切观察患者的病情变化，及时向医生反馈，确保患者安全。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护士还需关注患者的心理状况，提供必要的心理支持和安慰。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412" r="1441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爱心在护士工作中的具体表现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护士在工作中需细心呵护每一位患者，关注他们的需求和感受。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对于患者的诉求和疑问，护士需耐心倾听，并给予积极的回应和解答。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在照顾患者时，护士需保持温柔体贴的态度，让患者感受到家的温暖。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护士常常需要加班加点，无私奉献自己的时间和精力，以确保患者的安全和舒适。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细心呵护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耐心倾听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温柔体贴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无私奉献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某护士在照顾一位重病患者时，不仅细心照料其生活起居，还积极关注患者的心理变化，通过陪伴和安慰让患者重拾信心。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事迹一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一位护士在得知一位患者家庭困难后，主动发起募捐活动，为患者筹集治疗费用，展现了护士的大爱和无私精神。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事迹二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458" r="1645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在抗击疫情期间，许多护士挺身而出，奔赴前线，他们舍小家为大家，用自己的行动诠释了护士的爱心和责任感。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事迹三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优秀护士爱心事迹分享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患者需求与爱心关怀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患者身处陌生环境，往往产生恐惧和不安，需要护士提供安全感和信任。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安全感需求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尊重与理解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信息沟通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患者希望得到医护人员的尊重和理解，期待在平等、友好的氛围中接受治疗。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患者渴望了解自身病情、治疗方案及预后情况，要求医护人员提供充分的信息沟通。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患者心理需求分析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护士的爱心关怀可以帮助患者缓解紧张、焦虑等不良情绪，减轻心理压力。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083" r="8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6958" r="69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缓解心理压力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通过关心和鼓励，护士可以帮助患者树立战胜疾病的信心，积极配合治疗。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增强治疗信心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爱心关怀有助于患者保持良好的心态，从而有利于身体的康复和恢复健康。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促进康复进程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爱心关怀对患者康复的积极影响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https://d.book118.com/128110061135006042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2024-09-22T06:16:47.188</cp:lastPrinted>
  <dcterms:created xsi:type="dcterms:W3CDTF">2024-09-21T22:16:47Z</dcterms:created>
  <dcterms:modified xsi:type="dcterms:W3CDTF">2024-09-21T22:16:49Z</dcterms:modified>
</cp:coreProperties>
</file>