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0E504-0236-4C5D-9510-98A9B835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84933-C8E4-4CDB-BCA2-A2B85A2B6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1FBAA-D7FB-4998-9F5A-49C9074C9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7F4BB-AFB2-4DAD-AAE9-75742B5C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43EFD-204C-4C9E-B12A-407585CA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31569-035A-4DF8-BBF7-64CC4B02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5E4D2-8AD5-4CBF-9D69-91D7C8F97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9CF4E-CAEA-497A-BB3A-D37BBE3D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E4311-B083-4BD6-A149-F0AE6364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6754A-7531-469E-9DC1-B3F3D6D3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0EE6C-83FD-4176-BD13-AAB6EB5F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010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骨折病人疼痛护理查房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骨折病人的疼痛护理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骨折病人的康复护理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骨折病人的营养护理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评估骨折病人的疼痛状况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通过查房，医护人员可以了解病人的疼痛程度、疼痛性质和疼痛对病人的影响，从而制定出更有效的护理计划。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通过查房，可以发现护理过程中的不足之处，及时改进，提高护理质量。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查房可以提供一个平台，让医护人员之间进行交流和讨论，促进合作，提高工作效率。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通常在早上或下午进行，具体时间根据医院的工作安排和病人的情况而定。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可以在病房、手术室或治疗室进行，具体地点根据病人的情况和查房的目的而定。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骨折病人概述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骨折是指骨结构的连续性完全或部分断裂，主要由外伤引起。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根据骨折部位、程度、稳定性和开放性等不同特点，骨折有多种分类方式。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疼痛、肿胀、功能障碍、畸形、异常活动等。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伤处压痛、反常活动、骨擦音或骨擦感等。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直接暴力、间接暴力、积累性劳损和疾病等。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骨骼受到外力作用时，其内部结构发生断裂，导致骨折发生。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骨折病人的疼痛护理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用0-10的数字代表不同程度的疼痛，让病人自己圈出一个最能代表其疼痛程度的数字。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在一条100mm的直线上，标记出不同疼痛程度的刻度，让病人根据自己的疼痛程度在直线上标记位置。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2125" r="32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7500" r="3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根据病人的年龄、文化背景等因素，制定适合不同人群的疼痛评估量表，以便更准确地评估病人的疼痛程度。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疼痛评估量表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疼痛护理的措施和注意事项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根据病人的疼痛程度，遵医嘱给予适当的止痛药，并注意观察药物的疗效和副作用。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如冷敷、热敷、按摩等，有助于缓解病人的疼痛和肌肉紧张。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关注病人的心理状态，给予心理支持和疏导，帮助病人减轻焦虑和抑郁情绪。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及时发现和处理并发症，如感染、出血等，以确保病人的安全和舒适。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通过比较病人疼痛护理前后的疼痛程度，评估疼痛护理的效果。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生活质量改善程度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观察病人的生活质量是否得到提高，如睡眠质量、日常活动能力等。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了解病人对疼痛护理的满意度，以便不断改进护理服务的质量。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疼痛护理的效果评价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https://d.book118.com/128110102022006030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2024-09-06T08:42:50.214</cp:lastPrinted>
  <dcterms:created xsi:type="dcterms:W3CDTF">2024-09-06T00:42:50Z</dcterms:created>
  <dcterms:modified xsi:type="dcterms:W3CDTF">2024-09-06T00:42:52Z</dcterms:modified>
</cp:coreProperties>
</file>