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9436E-D866-4489-B2A8-613DD2F81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52A9D-FCCA-4BED-9ECE-E2C38FCF9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9C35-16D0-4A52-9E7A-810A5887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89BEC-AFAE-48D0-96CE-16981329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261D5-1D7D-48E0-972A-082AA2C3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09C70-F364-441C-9E2D-A5D068F3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B33B1-F8ED-4D95-BB51-3263E6201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AFC5F-4624-4E77-96CE-7CCF646CB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FAA18-3ACB-41EB-BB7A-6D8659BC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C8E93-2396-488A-BC93-FFC9B9126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0B98-FC6A-4B7F-8CC8-A5A1514C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1133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入院护理评估ppt演讲视频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入院护理评估简介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入院护理评估案例分享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入院护理评估的未来发展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入院护理评估简介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入院护理评估是指对患者的健康状况、护理需求和生活自理能力进行全面评估的过程。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确定患者的护理需求，制定个性化的护理计划，提高护理效果，促进患者康复。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通过评估，了解患者的具体情况，为患者提供更有针对性的护理服务，提高护理效果。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评估有助于合理分配护理资源，确保有限的资源能够更好地满足患者的需求。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通过评估，及时发现患者的潜在风险，采取相应的预防措施，降低并发症的发生率。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评估的流程与内容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通过与患者及其家属的沟通、查阅病历等方式收集患者的相关资料。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包括患者的生理状况、心理状况、社会状况、生活自理能力等方面。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根据评估结果，制定个性化的护理计划，明确护理目标、措施和评价标准。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按照护理计划实施护理服务，并根据实际情况及时调整计划。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评估方法与工具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通过直接观察患者的行为、语言、表情等来评估其状况。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观察法是一种直接、客观的评估方法，通过观察患者的外在表现，如表情、动作、语言等，可以初步了解患者的认知、情感和行为状态。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通过与患者进行有目的的交流，了解其病情、生活习惯、家庭状况等信息。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访谈法是一种深入了解患者状况的有效手段，通过与患者进行面对面的交流，可以了解其病情进展、治疗过程、生活环境等情况，有助于全面评估患者的状况。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通过标准化、量化的问卷调查，了解患者的健康状况、生活习惯、社会支持等。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问卷调查法是一种高效、便捷的评估方法，通过设计标准化问卷，可以快速收集大量患者的信息，并对数据进行统计分析，为评估患者状况提供量化依据。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通过专业的医学检查，评估患者的生理功能、器官状况和身体发育情况。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身体评估是一种专业、准确的评估方法，通过专业的医学检查和测试，可以了解患者的身体状况和功能水平，为制定个性化的护理方案提供依据。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评估结果与报告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https://d.book118.com/128111133044006027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2024-09-05T03:24:57.260</cp:lastPrinted>
  <dcterms:created xsi:type="dcterms:W3CDTF">2024-09-04T19:24:57Z</dcterms:created>
  <dcterms:modified xsi:type="dcterms:W3CDTF">2024-09-04T19:24:59Z</dcterms:modified>
</cp:coreProperties>
</file>