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C038774-2AA5-4A58-A16C-78086C0AFBE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B545125-DF6A-4B44-94A4-19858269633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AEEB88C-F0AD-4CB8-A4D6-C34B1EEADD1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32647A8-F5EB-497D-96F0-FF3796EA12D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B62B4C4-2A82-45A5-9232-10E05EE5941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3FD1DE1-43F4-43E3-840C-AAC1B3EDE9D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0A2B8FC-C42C-45C8-8AEF-851B87E4FAC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BA873BF-AA1E-49DF-B3EF-3C91CEA7662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E074A45-3E69-40AE-BE97-8F5923F65BF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0BC15B0-5936-4CCF-8427-B461C2EB067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55B5C98-F2A8-454B-AE26-8E8B60EE55A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2811113504400602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9545" y="3623969"/>
            <a:ext cx="8219058"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lumMod val="95000"/>
                    <a:lumOff val="5000"/>
                    <a:alpha val="100000"/>
                  </a:schemeClr>
                </a:solidFill>
                <a:latin typeface="Arial"/>
                <a:ea typeface="Arial"/>
                <a:cs typeface="Arial"/>
              </a:rPr>
              <a:t>入院护理评估单样本</a:t>
            </a:r>
          </a:p>
        </p:txBody>
      </p:sp>
      <p:sp>
        <p:nvSpPr>
          <p:cNvPr id="3" name="TextBox 3"/>
          <p:cNvSpPr txBox="1"/>
          <p:nvPr/>
        </p:nvSpPr>
        <p:spPr>
          <a:xfrm>
            <a:off x="9537462" y="5117274"/>
            <a:ext cx="1750777" cy="3120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endParaRPr lang="en-US" sz="1500">
              <a:solidFill>
                <a:srgbClr val="FFFFFF">
                  <a:alpha val="100000"/>
                </a:srgbClr>
              </a:solidFill>
              <a:latin typeface="Arial"/>
              <a:ea typeface="Arial"/>
              <a:cs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患者基本信息</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患者病史</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患者入院情况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患者护理评估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患者病情状况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患者自理能力评估</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患者基本信息</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患者法定姓名</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请填写患者的法定姓名，确保与身份证件一致。</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姓名</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患者的实际年龄</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请根据患者的实际出生日期计算出患者的实际年龄，并准确填写。</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年龄</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性别</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患者的生理性别</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详细描述</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请根据患者的生理特征选择相应的性别，确保与身份证件一致。</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联系方式</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患者可联系的通讯方式</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请填写患者可联系的通讯方式，包括电话、邮箱、地址等，以便院方与患者或家属进行及时沟通。</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患者的常住地址</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请填写患者的常住地址，以便院方在紧急情况下及时联系到患者或家属。</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住址</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患者病史</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02</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了解患者过去患过的疾病及治疗情况。</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询问患者是否有高血压、糖尿病、心脏病等慢性病史，以及是否接受过手术或重大治疗，了解其病情控制情况。</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既往病史</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9632" y="2076770"/>
            <a:ext cx="1303226" cy="130322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05045" y="2076770"/>
            <a:ext cx="1347972" cy="134797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a:off x="2099221" y="2318568"/>
            <a:ext cx="3468643" cy="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5" name="TextBox 5"/>
          <p:cNvSpPr txBox="1"/>
          <p:nvPr/>
        </p:nvSpPr>
        <p:spPr>
          <a:xfrm>
            <a:off x="1964092"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了解患者家族成员的健康状况及遗传疾病情况。</a:t>
            </a:r>
          </a:p>
        </p:txBody>
      </p:sp>
      <p:cxnSp>
        <p:nvCxnSpPr>
          <p:cNvPr id="6" name="Connector 6"/>
          <p:cNvCxnSpPr/>
          <p:nvPr/>
        </p:nvCxnSpPr>
        <p:spPr>
          <a:xfrm>
            <a:off x="6516784" y="2318568"/>
            <a:ext cx="3468643" cy="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7" name="TextBox 7"/>
          <p:cNvSpPr txBox="1"/>
          <p:nvPr/>
        </p:nvSpPr>
        <p:spPr>
          <a:xfrm>
            <a:off x="6381655"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询问患者家族成员中是否存在高血压、糖尿病、癌症等慢性疾病或遗传疾病，评估患者患病风险。</a:t>
            </a:r>
          </a:p>
        </p:txBody>
      </p:sp>
      <p:sp>
        <p:nvSpPr>
          <p:cNvPr id="8" name="TextBox 8"/>
          <p:cNvSpPr txBox="1"/>
          <p:nvPr/>
        </p:nvSpPr>
        <p:spPr>
          <a:xfrm>
            <a:off x="1964092"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总结词</a:t>
            </a:r>
          </a:p>
        </p:txBody>
      </p:sp>
      <p:sp>
        <p:nvSpPr>
          <p:cNvPr id="9" name="TextBox 9"/>
          <p:cNvSpPr txBox="1"/>
          <p:nvPr/>
        </p:nvSpPr>
        <p:spPr>
          <a:xfrm>
            <a:off x="6381655"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详细描述</a:t>
            </a:r>
          </a:p>
        </p:txBody>
      </p:sp>
      <p:sp>
        <p:nvSpPr>
          <p:cNvPr id="10" name="Freeform 10"/>
          <p:cNvSpPr/>
          <p:nvPr/>
        </p:nvSpPr>
        <p:spPr>
          <a:xfrm>
            <a:off x="10761443" y="2433168"/>
            <a:ext cx="635177" cy="635177"/>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794451" y="2401589"/>
            <a:ext cx="653588" cy="65358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家族病史</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1009" b="11009"/>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了解患者是否对某些药物或食物过敏。</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询问患者是否曾对某些药物或食物过敏，如青霉素、海鲜等，以及过敏症状和严重程度，为后续治疗和护理提供参考。</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过敏史</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详细描述</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总结词</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患者入院情况</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03</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3457" y="1876457"/>
            <a:ext cx="3105086" cy="3105086"/>
          </a:xfrm>
          <a:prstGeom prst="ellipse">
            <a:avLst/>
          </a:prstGeom>
          <a:solidFill>
            <a:schemeClr val="accent2">
              <a:alpha val="2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838682" y="2171682"/>
            <a:ext cx="2514635" cy="251463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97329"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797329"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记录患者入院的年、月、日，是评估患者病情和制定护理计划的重要依据。</a:t>
            </a:r>
          </a:p>
        </p:txBody>
      </p:sp>
      <p:sp>
        <p:nvSpPr>
          <p:cNvPr id="6" name="TextBox 6"/>
          <p:cNvSpPr txBox="1"/>
          <p:nvPr/>
        </p:nvSpPr>
        <p:spPr>
          <a:xfrm>
            <a:off x="7936144"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325" b="1">
                <a:solidFill>
                  <a:schemeClr val="accent1">
                    <a:alpha val="100000"/>
                  </a:schemeClr>
                </a:solidFill>
                <a:latin typeface="Microsoft Yahei"/>
                <a:ea typeface="Microsoft Yahei"/>
                <a:cs typeface="Microsoft Yahei"/>
              </a:rPr>
              <a:t>详细描述</a:t>
            </a:r>
          </a:p>
        </p:txBody>
      </p:sp>
      <p:sp>
        <p:nvSpPr>
          <p:cNvPr id="7" name="TextBox 7"/>
          <p:cNvSpPr txBox="1"/>
          <p:nvPr/>
        </p:nvSpPr>
        <p:spPr>
          <a:xfrm>
            <a:off x="7936144"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6000"/>
              </a:lnSpc>
            </a:pPr>
            <a:r>
              <a:rPr lang="en-US" sz="1350">
                <a:solidFill>
                  <a:schemeClr val="dk1">
                    <a:alpha val="100000"/>
                  </a:schemeClr>
                </a:solidFill>
                <a:latin typeface="Microsoft Yahei"/>
                <a:ea typeface="Microsoft Yahei"/>
                <a:cs typeface="Microsoft Yahei"/>
              </a:rPr>
              <a:t>入院日期指的是患者进入医院的日期，通常需要精确到年、月、日，以便于对患者的病情进行评估和制定护理计划。这一信息对于了解患者的病情发展情况和及时采取护理措施具有重要意义。</a:t>
            </a:r>
          </a:p>
        </p:txBody>
      </p:sp>
      <p:sp>
        <p:nvSpPr>
          <p:cNvPr id="8" name="Freeform 8"/>
          <p:cNvSpPr/>
          <p:nvPr/>
        </p:nvSpPr>
        <p:spPr>
          <a:xfrm>
            <a:off x="5503755" y="2836755"/>
            <a:ext cx="1184490" cy="1184490"/>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入院日期</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https://d.book118.com/128111135044006027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64</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2024-09-05T03:24:59.925</cp:lastPrinted>
  <dcterms:created xsi:type="dcterms:W3CDTF">2024-09-04T19:24:59Z</dcterms:created>
  <dcterms:modified xsi:type="dcterms:W3CDTF">2024-09-04T19:25:02Z</dcterms:modified>
</cp:coreProperties>
</file>