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7D3FC-C947-4F91-90B3-6DB2D626D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42A61-E748-4151-8D54-99AFB6F09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83B3A-B381-4AD3-BF3A-DC273094A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ACD91-0097-4A1E-84CC-0F0A01F19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4EC7C7-8E30-4637-8A9D-73D0C3312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C4E64-330B-4A0D-A618-28746A02C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2559DA-2E27-4E6F-A980-7CFF1571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8215F-A6C4-4EDC-8D80-A6FB34848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E4A3A-F4F5-41EB-BF60-B5FE6BE5C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6C167-9299-4E3A-A113-5C5E8B67C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8E4A8-D7CE-46F1-86BB-C9DB44F77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2125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构建数字化供应链的管理咨询方法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管理咨询方法在数字化供应链中应用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数字化供应链战略规划与咨询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数字化供应链运营管理与咨询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数字化供应链技术创新与咨询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数字化供应链风险管理与咨询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数字化供应链是通过数字化技术，实现供应链各环节信息的实时共享和协同作业，提高供应链运作效率和响应速度的一种现代化供应链管理模式。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高度信息化、实时性、协同性、可优化性。数字化供应链以数据为核心，通过收集、分析、处理和应用数据，实现供应链的智能化决策和优化。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342" r="133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873" b="7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数字化供应链发展趋势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物联网技术将实现供应链各环节信息的实时采集和共享，提高供应链的透明度和可追溯性。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人工智能和机器学习技术在供应链领域的应用将逐渐普及，实现供应链的智能化决策和自动化运作。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区块链技术将解决供应链中的信任问题，实现信息的不可篡改和多方共享，提高供应链的安全性和可信度。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数字化供应链能够实现信息的实时共享和协同作业，减少信息孤岛和重复劳动，提高供应链整体运作效率。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数字化供应链通过优化库存、减少物流环节、降低采购成本等方式，帮助企业降低运营成本，提高盈利能力。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数字化供应链能够提高企业响应市场变化的速度和灵活性，增强企业的竞争力和市场地位。同时，数字化供应链还能够为企业提供更多的市场机会和拓展空间。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构建数字化供应链意义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管理咨询方法在数字化供应链中应用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管理咨询方法强调以客户需求为导向，注重数据分析和问题解决。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管理咨询是一种专业的服务，旨在帮助企业解决管理问题、提升管理效率。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管理咨询方法包括战略规划、运营管理、市场营销、人力资源管理等多个领域。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管理咨询方法简介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管理咨询在数字化供应链中扮演重要角色，是连接企业战略和执行的桥梁。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管理咨询团队需要具备数字化技术和供应链管理专业知识，能够为企业提供全面的解决方案。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管理咨询团队需要与企业紧密合作，深入了解企业需求，量身定制解决方案。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778" b="77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数字化供应链中管理咨询角色定位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64" r="356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管理咨询方法在数字化供应链中实施步骤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了解企业现状和需求，确定数字化供应链的目标和战略。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制定数字化供应链解决方案，包括技术架构、数据集成、流程优化等方面。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进行数字化技术和供应链管理现状分析，识别存在的问题和瓶颈。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实施方案并进行跟踪评估，确保解决方案的有效性和可持续性。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数字化供应链战略规划与咨询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了解企业当前供应链的运作模式、流程、技术应用等方面的情况，找出存在的问题和瓶颈。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分析企业当前供应链现状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收集和分析市场、行业和竞争对手的信息，了解数字化供应链的发展趋势和未来发展方向。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调研市场需求和行业趋势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根据企业当前现状和市场需求，明确数字化供应链战略规划的目标和愿景，确定战略规划的重点和方向。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明确战略规划目标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根据数字化供应链架构，制定具体的实施方案和计划，明确各项任务的责任人、时间节点和完成标准。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评估投资回报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对数字化供应链战略规划所需的投资进行评估，预测投资回报和效益，为企业决策提供参考。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设计数字化供应链架构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基于战略规划目标，设计数字化供应链的架构和蓝图，包括数字化平台、技术应用、数据集成、流程优化等方面。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制定战略规划方案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按照实施方案和计划，逐步推进数字化供应链的建设和实施，确保各项任务按时完成。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实施数字化供应链战略规划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在实施过程中，对各项任务进行监控和跟踪，及时发现问题并进行调整和优化，确保实施效果符合预期。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监控与调整实施过程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在数字化供应链战略规划实施完成后，对实施效果进行评估和总结，分析存在的问题和不足之处，提出改进建议，为未来的数字化供应链建设提供参考。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评估实施效果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战略规划实施与评估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数字化供应链运营管理与咨询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https://d.book118.com/128112125062006036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2024-09-15T18:53:44.626</cp:lastPrinted>
  <dcterms:created xsi:type="dcterms:W3CDTF">2024-09-15T10:53:44Z</dcterms:created>
  <dcterms:modified xsi:type="dcterms:W3CDTF">2024-09-15T10:53:46Z</dcterms:modified>
</cp:coreProperties>
</file>