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2E6DBA-B201-4E4C-8BF7-6365AB515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D420D-2A4C-432F-B1A0-D071634F52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280F9E-BB74-4CF3-BF33-DB75543E8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7A4248-3B4C-4C87-8478-EF7F214E1A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DB63C3-CE07-48BA-811A-AFF3714FE0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9FA572-2343-415D-A919-26CD759761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E7C8C9-9035-49FD-A2CE-35E5BE214F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03EA06-78F4-4A1F-B961-7CBE6DC34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07397E-511A-4398-9CA6-68521195A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F5A50-ED61-4DB4-926C-F22FBC50D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4AD88-1DD0-4BAC-9D55-84B0AD313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1300201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两样本问题检验法分析</a:t>
            </a:r>
            <a:endParaRPr lang="en-US" sz="5175" b="1">
              <a:solidFill>
                <a:schemeClr val="dk1">
                  <a:lumMod val="95000"/>
                  <a:lumOff val="5000"/>
                  <a:alpha val="100000"/>
                </a:schemeClr>
              </a:solidFill>
              <a:latin typeface="Arial"/>
              <a:ea typeface="Arial"/>
              <a:cs typeface="Arial"/>
            </a:endParaRP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endParaRPr lang="en-US" sz="1500">
              <a:solidFill>
                <a:srgbClr val="FFFFFF">
                  <a:alpha val="100000"/>
                </a:srgb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两样本问题检验法的基本原理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两样本问题检验法的应用场景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两样本问题检验法的优缺点分析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两样本问题检验法的实施步骤与注意事项</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探究两个样本之间的差异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在统计学中，经常需要比较两个样本之间的差异，以判断它们是否来自同一总体或是否存在显著差异。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为决策提供依据</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通过两样本问题检验法分析，可以为决策者提供客观、科学的依据，帮助他们做出正确的决策。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689" r="3168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样本问题检验法的定义和作用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两样本问题检验法是一种统计推断方法，用于比较两个独立样本之间的差异，并判断这种差异是否具有统计意义。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作用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通过比较两个样本的统计量（如均值、比例等），可以推断出它们所代表的总体是否具有显著差异，从而为后续的分析和决策提供支持。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两样本问题检验法的基本原理</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24" r="237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小概率原理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假设检验的基本思想是基于小概率原理，即在一次试验中，小概率事件几乎不可能发生。</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假设的设立</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在假设检验中，通常会设立两个假设，分别为原假设（$H_0$）和备择假设（$H_1$）。原假设通常是研究者想要推翻的假设，而备择假设则是研究者希望证实的假设。</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检验统计量与拒绝域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通过计算检验统计量的值，并将其与拒绝域进行比较，从而决定是否拒绝原假设。</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假设检验的基本思想</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05</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06</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195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原理：两样本问题检验法是用于比较两个独立样本或配对样本之间是否存在显著差异的统计方法。</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步骤</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1. 设立原假设和备择假设。</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2. 选择适当的检验统计量，并根据样本数据计算其值。</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3. 确定拒绝域，即将检验统计量的值与拒绝域进行比较。</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4. 作出决策，即根据比较结果决定是否拒绝原假设。</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两样本问题检验法的原理与步骤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455" r="1645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用于两样本问题检验的检验统计量有多种，如t统计量、z统计量、F统计量等。具体选择哪种统计量取决于数据的分布类型、样本大小等因素。</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检验统计量</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拒绝域是指在假设检验中，当检验统计量的值落入某个特定区域时，我们拒绝原假设的区域。拒绝域的确定通常与显著性水平α有关，α表示在原假设为真时错误地拒绝原假设的概率。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拒绝域</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检验统计量与拒绝域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两样本问题检验法的应用场景</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在医学研究中，经常需要比较两种治疗方法的效果。通过两样本问题检验法，可以分析两组患者的数据，判断新治疗方法是否比传统方法更有效。</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临床试验</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在流行病学研究中，经常需要比较不同人群之间的健康状况或疾病发病率。两样本问题检验法可用于分析两个不同人群的样本数据，以推断它们之间的差异是否具有统计意义。</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流行病学调查</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医学领域的应用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社会科学领域的应用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在市场调研中，经常需要比较两个不同市场或消费者群体之间的差异。通过两样本问题检验法，可以分析两个市场的数据，以判断它们之间的需求、偏好或购买行为是否存在显著差异。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市场调研</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在教育研究中，经常需要比较两种不同教学方法或课程的效果。两样本问题检验法可用于分析两个不同学生群体的成绩数据，以评估新教学方法或课程是否比传统方法更有效。</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教育研究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工程领域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在工程领域中，经常需要比较两种不同材料或工艺的性能。通过两样本问题检验法，可以分析两种材料或工艺的实验数据，以判断它们之间的性能差异是否具有统计意义。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生态学和环境科学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在生态学和环境科学研究中，经常需要比较不同生态系统或环境条件下的数据。两样本问题检验法可用于分析两个不同生态系统或环境条件下的样本数据，以推断它们之间的差异是否具有统计意义。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其他领域的应用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两样本问题检验法的优缺点分析</a:t>
            </a:r>
            <a:endParaRPr lang="en-US" sz="4575" b="1">
              <a:solidFill>
                <a:schemeClr val="lt2">
                  <a:alpha val="100000"/>
                </a:schemeClr>
              </a:solidFill>
              <a:latin typeface="Arial"/>
              <a:ea typeface="Arial"/>
              <a:cs typeface="Arial"/>
            </a:endParaRP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endParaRPr lang="en-US" sz="5775" b="1">
              <a:solidFill>
                <a:schemeClr val="lt2">
                  <a:alpha val="100000"/>
                </a:schemeClr>
              </a:solidFill>
              <a:latin typeface="Arial"/>
              <a:ea typeface="Arial"/>
              <a:cs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https://d.book118.com/128113002013006033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2024-09-10T21:00:47.280</cp:lastPrinted>
  <dcterms:created xsi:type="dcterms:W3CDTF">2024-09-10T13:00:47Z</dcterms:created>
  <dcterms:modified xsi:type="dcterms:W3CDTF">2024-09-10T13:00:49Z</dcterms:modified>
</cp:coreProperties>
</file>