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1EE6C-A853-4A9D-9D50-455C7E9AC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A60B9-3612-44AA-A00E-FD0413562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A709F-C1C5-4E4B-A7E9-1F61D0419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DEA3D-3A1E-4595-B2D6-E6F4DFFA3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327E63-2677-4074-89B4-1F22995EB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A8E1D7-FB71-470B-AF15-B72A842BA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CF5691-B38E-4653-AC36-B3B600510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07CF1-6DB3-45F6-B4CB-E2A482912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957A1-0928-4D23-A83A-0A93CD29A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7B906-374D-4A94-BDDD-3F1FC93CF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868EE-3272-44DC-AD5B-55C7F1705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13141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厨房部卫生管理制度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员工卫生规定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卫生检查与监督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卫生安全与事故处理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6" r="16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确保食品安全和卫生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本制度旨在规范厨房部的卫生管理，确保食品的加工、储存、运输等环节符合食品安全和卫生标准，防止食品污染和交叉感染，保障消费者的健康权益。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提高餐饮服务质量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良好的厨房卫生是提高餐饮服务质量的基础。通过实施本制度，厨房部可以确保提供给顾客的食品质量可靠、安全卫生，从而提高顾客满意度和忠诚度。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遵循法律法规要求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制定本制度符合国家和地方食品安全和卫生法律法规的要求，确保厨房部的运营合法合规，避免因违反法律法规而导致的法律责任和经济损失。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本制度涵盖厨房部的所有场所，包括厨房、仓库、冷藏室、餐具清洗区等。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本制度涉及的食品包括各类食材、调料以及加工后的半成品和成品。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514" b="225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本制度适用于厨房部所有涉及食品加工、储存、运输等环节的员工，包括厨师、洗碗工、仓库保管员等。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卫生管理规定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食材应按生鲜、冷冻、干货等进行分类储存，避免交叉污染。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食材分类储存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食材保质期管理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食材处理卫生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定期检查食材的保质期，过期食材应及时处理。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食材处理前应清洗干净，处理过程中应保持手部卫生，避免交叉污染。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食材储存与处理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烹饪设备应定期进行彻底清洁，保持设备卫生。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设备定期清洁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定期对烹饪设备进行保养维护，确保设备正常运行。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设备保养维护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每次清洁后应做好清洁记录，以便追踪管理。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设备清洁记录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烹饪设备清洁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https://d.book118.com/128113141114006046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2024-09-27T17:59:39.680</cp:lastPrinted>
  <dcterms:created xsi:type="dcterms:W3CDTF">2024-09-27T09:59:39Z</dcterms:created>
  <dcterms:modified xsi:type="dcterms:W3CDTF">2024-09-27T09:59:41Z</dcterms:modified>
</cp:coreProperties>
</file>