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2E0954-8371-4AFE-9023-81397EE70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FD332-562D-4CE6-9261-94BDDCFCD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E04402-12EC-4C71-BADD-6026CADF5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EF7B4D-5882-423F-BFCD-B179A7AB4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EAF8A3-EE9D-4B40-A36A-E483F32FBD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95EC32-0B47-4048-8067-ED3C8B4E9F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DE3E70-8C34-4EAB-83E4-1E619F590C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2E73E-9E8A-4F59-9078-53524CDE0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53653-EBD0-4674-891B-F4E4DF2F41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A8FCA-B700-4C50-B0A7-E9EBB9CA5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8ACE1-5831-4168-BAF7-7A4151002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150471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我国武装力量全解课件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武装力量概述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中国人民解放军</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中国人民武装警察部队</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预备役部队和民兵组织</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武器装备与现代化建设</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国际合作与交流活动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武装力量概述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指被授权使用致命武力及武器来保护其国家人民的利益的常规武装力量。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武装力量定义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中国人民解放军、中国人民武装警察部队、民兵。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武装力量组成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武装力量定义与组成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武装力量在国家安全中地位与作用</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维护国家主权、安全、发展利益。</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维护社会稳定、促进经济社会发展。</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参与国际维和、国际救援等行动，维护世界和平。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发展历史</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经历了长期的革命战争、建设和改革，逐步发展成为一支现代化、正规化的武装力量。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中国人民解放军已成为一支多军种、多兵种合成的现代化军队，具备强大的陆、海、空、天、电磁等多维作战能力。同时，中国人民武装警察部队也在维护国家安全和社会稳定中发挥着重要作用。</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武装力量发展历史与现状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中国人民解放军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中国人民解放军成立于1949年，是中华人民共和国最主要的武装力量。</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成立时间与背景</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中国人民解放军是世界上规模最大的军队之一，拥有强大的陆、海、空、火箭军等多军种。</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规模与实力</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中国人民解放军的使命是捍卫国家主权、安全和发展利益，维护世界和平。</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使命与任务</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中国人民解放军简介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部队编制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按照集团军、师、旅、团、营、连、排、班等序列进行编制。</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总部领导机构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包括中央军委、总参谋部、总政治部、总后勤部、总装备部等。</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军种与战区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分为陆军、海军、空军、火箭军等军种，以及东部、南部、西部、北部、中部等战区。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中国人民解放军组织结构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25" b="16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保卫国家领土完整，抵御外来侵略，维护国家核心利益。</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捍卫国家主权和安全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参与抢险救灾、反恐维稳、处置突发事件等，维护社会和谐稳定。</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维护社会稳定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根据联合国授权，参与国际维和行动，提供人道主义救援。</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参与国际维和与人道救援</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加强武器装备研发，提高部队战斗力，推进国防和军队现代化建设。</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推进国防现代化建设</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中国人民解放军主要任务与职责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https://d.book118.com/128115047104006023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2024-08-30T08:51:13.423</cp:lastPrinted>
  <dcterms:created xsi:type="dcterms:W3CDTF">2024-08-30T00:51:13Z</dcterms:created>
  <dcterms:modified xsi:type="dcterms:W3CDTF">2024-08-30T00:51:15Z</dcterms:modified>
</cp:coreProperties>
</file>