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56AB28-0068-4F87-8BD9-10CBC15CD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D6B6A-7BC8-47C1-A94F-F24AEEEAD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B33350-8B36-40D3-AC1A-E229DC665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E87159-FEDC-42C7-902A-57823942F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27F6B9-91FB-4A7E-8010-BEAFB04997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C469FE-DA7C-4EAC-B5F6-F29C59FF67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7B5E7B-8A5E-4AEE-AC6E-67FCF3A7F1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4622B-D569-4CAB-B724-DE5E6768E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4BCA79-6834-4D37-99A1-5495CB596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06D4F-B804-4CB2-802A-9BAFEE02C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9EB340-E65B-4CF7-A7A1-993C6D095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151000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DNA与疾病关联研究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DNA与疾病关联研究概述
 DNA结构与功能基础
 疾病相关基因与遗传变异
 DNA测序技术与数据分析
 常见疾病与DNA关联实例
 复杂疾病与多基因关联
 DNA编辑技术与疾病治疗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DNA与疾病关联研究概述</a:t>
            </a:r>
          </a:p>
        </p:txBody>
      </p:sp>
      <p:sp>
        <p:nvSpPr>
          <p:cNvPr id="3" name="Subtitle 2"/>
          <p:cNvSpPr>
            <a:spLocks noGrp="1"/>
          </p:cNvSpPr>
          <p:nvPr>
            <p:ph type="subTitle" idx="1"/>
          </p:nvPr>
        </p:nvSpPr>
        <p:spPr/>
        <p:txBody>
          <a:bodyPr/>
          <a:lstStyle/>
          <a:p>
            <a:r>
              <a:t>DNA与疾病关联研究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DNA与疾病关联研究概述</a:t>
            </a:r>
          </a:p>
        </p:txBody>
      </p:sp>
      <p:sp>
        <p:nvSpPr>
          <p:cNvPr id="3" name="Text Placeholder 2"/>
          <p:cNvSpPr>
            <a:spLocks noGrp="1"/>
          </p:cNvSpPr>
          <p:nvPr>
            <p:ph type="body" idx="1"/>
          </p:nvPr>
        </p:nvSpPr>
        <p:spPr/>
        <p:txBody>
          <a:bodyPr/>
          <a:lstStyle/>
          <a:p>
            <a:r>
              <a:t>DNA与疾病关联研究的重要性</a:t>
            </a:r>
          </a:p>
        </p:txBody>
      </p:sp>
      <p:sp>
        <p:nvSpPr>
          <p:cNvPr id="4" name="Content Placeholder 3"/>
          <p:cNvSpPr>
            <a:spLocks noGrp="1"/>
          </p:cNvSpPr>
          <p:nvPr>
            <p:ph sz="half" idx="2"/>
          </p:nvPr>
        </p:nvSpPr>
        <p:spPr/>
        <p:txBody>
          <a:bodyPr/>
          <a:lstStyle/>
          <a:p>
            <a:r>
              <a:t>1.DNA作为生命的基础，其序列和结构变化与疾病的发生和发展密切相关。</a:t>
            </a:r>
          </a:p>
          <a:p>
            <a:r>
              <a:t>2.DNA与疾病关联研究有助于揭示疾病的遗传基础和发病机制。</a:t>
            </a:r>
          </a:p>
          <a:p>
            <a:r>
              <a:t>3.该研究可为疾病的早期诊断、预防和治疗提供重要理论依据。</a:t>
            </a:r>
          </a:p>
          <a:p/>
        </p:txBody>
      </p:sp>
      <p:sp>
        <p:nvSpPr>
          <p:cNvPr id="5" name="Text Placeholder 4"/>
          <p:cNvSpPr>
            <a:spLocks noGrp="1"/>
          </p:cNvSpPr>
          <p:nvPr>
            <p:ph type="body" idx="3"/>
          </p:nvPr>
        </p:nvSpPr>
        <p:spPr/>
        <p:txBody>
          <a:bodyPr/>
          <a:lstStyle/>
          <a:p>
            <a:r>
              <a:t>DNA与疾病关联研究的方法</a:t>
            </a:r>
          </a:p>
        </p:txBody>
      </p:sp>
      <p:sp>
        <p:nvSpPr>
          <p:cNvPr id="6" name="Content Placeholder 5"/>
          <p:cNvSpPr>
            <a:spLocks noGrp="1"/>
          </p:cNvSpPr>
          <p:nvPr>
            <p:ph sz="half" idx="4"/>
          </p:nvPr>
        </p:nvSpPr>
        <p:spPr/>
        <p:txBody>
          <a:bodyPr/>
          <a:lstStyle/>
          <a:p>
            <a:r>
              <a:t>1.全基因组关联研究（GWAS）是一种常见的DNA与疾病关联研究方法，有助于发现与疾病相关的遗传变异。</a:t>
            </a:r>
          </a:p>
          <a:p>
            <a:r>
              <a:t>2.基因编辑技术如CRISPR-Cas9可用于验证遗传变异的功能及其对疾病的影响。</a:t>
            </a:r>
          </a:p>
          <a:p>
            <a:r>
              <a:t>3.生物信息学分析在DNA与疾病关联研究中发挥重要作用，有助于解析基因变异与疾病之间的复杂关系。</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DNA与疾病关联研究概述</a:t>
            </a:r>
          </a:p>
        </p:txBody>
      </p:sp>
      <p:sp>
        <p:nvSpPr>
          <p:cNvPr id="3" name="Text Placeholder 2"/>
          <p:cNvSpPr>
            <a:spLocks noGrp="1"/>
          </p:cNvSpPr>
          <p:nvPr>
            <p:ph type="body" idx="1"/>
          </p:nvPr>
        </p:nvSpPr>
        <p:spPr/>
        <p:txBody>
          <a:bodyPr/>
          <a:lstStyle/>
          <a:p>
            <a:r>
              <a:t>DNA与常见疾病关联的研究实例</a:t>
            </a:r>
          </a:p>
        </p:txBody>
      </p:sp>
      <p:sp>
        <p:nvSpPr>
          <p:cNvPr id="4" name="Content Placeholder 3"/>
          <p:cNvSpPr>
            <a:spLocks noGrp="1"/>
          </p:cNvSpPr>
          <p:nvPr>
            <p:ph sz="half" idx="2"/>
          </p:nvPr>
        </p:nvSpPr>
        <p:spPr/>
        <p:txBody>
          <a:bodyPr/>
          <a:lstStyle/>
          <a:p>
            <a:r>
              <a:t>1.乳腺癌：研究发现BRCA1/2基因变异与乳腺癌风险增加密切相关。</a:t>
            </a:r>
          </a:p>
          <a:p>
            <a:r>
              <a:t>2.阿尔茨海默病：APOE基因变异被认为是阿尔茨海默病的重要遗传因素。</a:t>
            </a:r>
          </a:p>
          <a:p>
            <a:r>
              <a:t>3.糖尿病：多个基因（如TCF7L2、KCNJ11等）变异与糖尿病风险增加有关。</a:t>
            </a:r>
          </a:p>
          <a:p/>
        </p:txBody>
      </p:sp>
      <p:sp>
        <p:nvSpPr>
          <p:cNvPr id="5" name="Text Placeholder 4"/>
          <p:cNvSpPr>
            <a:spLocks noGrp="1"/>
          </p:cNvSpPr>
          <p:nvPr>
            <p:ph type="body" idx="3"/>
          </p:nvPr>
        </p:nvSpPr>
        <p:spPr/>
        <p:txBody>
          <a:bodyPr/>
          <a:lstStyle/>
          <a:p>
            <a:r>
              <a:t>DNA与疾病关联研究的挑战与前景</a:t>
            </a:r>
          </a:p>
        </p:txBody>
      </p:sp>
      <p:sp>
        <p:nvSpPr>
          <p:cNvPr id="6" name="Content Placeholder 5"/>
          <p:cNvSpPr>
            <a:spLocks noGrp="1"/>
          </p:cNvSpPr>
          <p:nvPr>
            <p:ph sz="half" idx="4"/>
          </p:nvPr>
        </p:nvSpPr>
        <p:spPr/>
        <p:txBody>
          <a:bodyPr/>
          <a:lstStyle/>
          <a:p>
            <a:r>
              <a:t>1.挑战：遗传异质性、基因-环境交互作用等因素使得DNA与疾病关联研究复杂化。</a:t>
            </a:r>
          </a:p>
          <a:p>
            <a:r>
              <a:t>2.前景：随着技术的不断进步和大数据分析的应用，DNA与疾病关联研究有望为精准医疗和个性化健康管理提供更有力的支持。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DNA结构与功能基础</a:t>
            </a:r>
          </a:p>
        </p:txBody>
      </p:sp>
      <p:sp>
        <p:nvSpPr>
          <p:cNvPr id="3" name="Subtitle 2"/>
          <p:cNvSpPr>
            <a:spLocks noGrp="1"/>
          </p:cNvSpPr>
          <p:nvPr>
            <p:ph type="subTitle" idx="1"/>
          </p:nvPr>
        </p:nvSpPr>
        <p:spPr/>
        <p:txBody>
          <a:bodyPr/>
          <a:lstStyle/>
          <a:p>
            <a:r>
              <a:t>DNA与疾病关联研究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DNA结构与功能基础</a:t>
            </a:r>
          </a:p>
        </p:txBody>
      </p:sp>
      <p:sp>
        <p:nvSpPr>
          <p:cNvPr id="3" name="Content Placeholder 2"/>
          <p:cNvSpPr>
            <a:spLocks noGrp="1"/>
          </p:cNvSpPr>
          <p:nvPr>
            <p:ph sz="half" idx="2"/>
          </p:nvPr>
        </p:nvSpPr>
        <p:spPr/>
        <p:txBody>
          <a:bodyPr/>
          <a:lstStyle/>
          <a:p>
            <a:r>
              <a:t>1.DNA双螺旋结构由磷酸，脱氧核糖和碱基组成，碱基配对遵循A-T，C-G原则。</a:t>
            </a:r>
          </a:p>
          <a:p>
            <a:r>
              <a:t>2.DNA双螺旋结构的稳定性由氢键和碱基堆积力维持。</a:t>
            </a:r>
          </a:p>
          <a:p>
            <a:r>
              <a:t>3.DNA双螺旋结构的解旋和复制过程中，拓扑异构酶和DNA聚合酶起到关键作用。</a:t>
            </a:r>
          </a:p>
          <a:p>
            <a:r>
              <a:t>DNA的双螺旋结构是分子生物学的基石，其独特的结构赋予了DNA稳定性和可复制性。对DNA双螺旋结构的研究，有助于我们理解DNA的复制、转录和修复等生命过程。</a:t>
            </a:r>
          </a:p>
          <a:p/>
        </p:txBody>
      </p:sp>
      <p:sp>
        <p:nvSpPr>
          <p:cNvPr id="4" name="Text Placeholder 3"/>
          <p:cNvSpPr>
            <a:spLocks noGrp="1"/>
          </p:cNvSpPr>
          <p:nvPr>
            <p:ph type="body" idx="3"/>
          </p:nvPr>
        </p:nvSpPr>
        <p:spPr/>
        <p:txBody>
          <a:bodyPr/>
          <a:lstStyle/>
          <a:p>
            <a:r>
              <a:t>DNA的遗传信息编码</a:t>
            </a:r>
          </a:p>
        </p:txBody>
      </p:sp>
      <p:sp>
        <p:nvSpPr>
          <p:cNvPr id="5" name="Content Placeholder 4"/>
          <p:cNvSpPr>
            <a:spLocks noGrp="1"/>
          </p:cNvSpPr>
          <p:nvPr>
            <p:ph sz="half" idx="4"/>
          </p:nvPr>
        </p:nvSpPr>
        <p:spPr/>
        <p:txBody>
          <a:bodyPr/>
          <a:lstStyle/>
          <a:p>
            <a:r>
              <a:t>1.DNA中的遗传信息通过四种碱基（A、T、C、G）的排列组合进行编码。</a:t>
            </a:r>
          </a:p>
          <a:p>
            <a:r>
              <a:t>2.遗传密码的阅读框和起始密码子、终止密码子决定了蛋白质的氨基酸序列。</a:t>
            </a:r>
          </a:p>
          <a:p>
            <a:r>
              <a:t>3.DNA的突变可能会导致遗传信息的改变，进而影响蛋白质的功能。</a:t>
            </a:r>
          </a:p>
          <a:p>
            <a:r>
              <a:t>DNA中的遗传信息编码决定了生物的遗传特性，对DNA编码的研究有助于我们理解生物多样性的来源和遗传疾病的发生机制。</a:t>
            </a:r>
          </a:p>
          <a:p/>
        </p:txBody>
      </p:sp>
      <p:sp>
        <p:nvSpPr>
          <p:cNvPr id="6" name="Text Placeholder 5"/>
          <p:cNvSpPr>
            <a:spLocks noGrp="1"/>
          </p:cNvSpPr>
          <p:nvPr>
            <p:ph type="body" idx="1"/>
          </p:nvPr>
        </p:nvSpPr>
        <p:spPr/>
        <p:txBody>
          <a:bodyPr/>
          <a:lstStyle/>
          <a:p>
            <a:r>
              <a:t>DNA双螺旋结构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DNA结构与功能基础</a:t>
            </a:r>
          </a:p>
        </p:txBody>
      </p:sp>
      <p:sp>
        <p:nvSpPr>
          <p:cNvPr id="3" name="Text Placeholder 2"/>
          <p:cNvSpPr>
            <a:spLocks noGrp="1"/>
          </p:cNvSpPr>
          <p:nvPr>
            <p:ph type="body" idx="1"/>
          </p:nvPr>
        </p:nvSpPr>
        <p:spPr/>
        <p:txBody>
          <a:bodyPr/>
          <a:lstStyle/>
          <a:p>
            <a:r>
              <a:t>DNA的复制过程</a:t>
            </a:r>
          </a:p>
        </p:txBody>
      </p:sp>
      <p:sp>
        <p:nvSpPr>
          <p:cNvPr id="4" name="Content Placeholder 3"/>
          <p:cNvSpPr>
            <a:spLocks noGrp="1"/>
          </p:cNvSpPr>
          <p:nvPr>
            <p:ph sz="half" idx="2"/>
          </p:nvPr>
        </p:nvSpPr>
        <p:spPr/>
        <p:txBody>
          <a:bodyPr/>
          <a:lstStyle/>
          <a:p>
            <a:r>
              <a:t>1.DNA的复制是半保留复制的，需要解旋酶和DNA聚合酶的参与。</a:t>
            </a:r>
          </a:p>
          <a:p>
            <a:r>
              <a:t>2.复制过程中存在校对机制，保证了复制的准确性。</a:t>
            </a:r>
          </a:p>
          <a:p>
            <a:r>
              <a:t>3.复制的时机和速度受到细胞周期和生长环境的调节。</a:t>
            </a:r>
          </a:p>
          <a:p>
            <a:r>
              <a:t>DNA的复制过程是生物生长和繁殖的基础，对复制过程的研究有助于我们理解生物的生长调控和遗传信息的传递机制。</a:t>
            </a:r>
          </a:p>
          <a:p/>
        </p:txBody>
      </p:sp>
      <p:sp>
        <p:nvSpPr>
          <p:cNvPr id="5" name="Text Placeholder 4"/>
          <p:cNvSpPr>
            <a:spLocks noGrp="1"/>
          </p:cNvSpPr>
          <p:nvPr>
            <p:ph type="body" idx="3"/>
          </p:nvPr>
        </p:nvSpPr>
        <p:spPr/>
        <p:txBody>
          <a:bodyPr/>
          <a:lstStyle/>
          <a:p>
            <a:r>
              <a:t>DNA的损伤与修复</a:t>
            </a:r>
          </a:p>
        </p:txBody>
      </p:sp>
      <p:sp>
        <p:nvSpPr>
          <p:cNvPr id="6" name="Content Placeholder 5"/>
          <p:cNvSpPr>
            <a:spLocks noGrp="1"/>
          </p:cNvSpPr>
          <p:nvPr>
            <p:ph sz="half" idx="4"/>
          </p:nvPr>
        </p:nvSpPr>
        <p:spPr/>
        <p:txBody>
          <a:bodyPr/>
          <a:lstStyle/>
          <a:p>
            <a:r>
              <a:t>1.DNA会受到内源性和外源性因素的损伤，如自由基、紫外线和化学物质等。</a:t>
            </a:r>
          </a:p>
          <a:p>
            <a:r>
              <a:t>2.细胞具有多种DNA修复机制，包括直接修复、切除修复和重组修复等。</a:t>
            </a:r>
          </a:p>
          <a:p>
            <a:r>
              <a:t>3.DNA修复机制的失效可能会导致基因突变和细胞癌变。</a:t>
            </a:r>
          </a:p>
          <a:p>
            <a:r>
              <a:t>DNA的损伤与修复机制是保持基因组稳定性和防止疾病发生的重要保障，对DNA修复的研究有助于我们理解衰老和疾病的发生机制，并为开发新的治疗策略提供思路。</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DNA结构与功能基础</a:t>
            </a:r>
          </a:p>
        </p:txBody>
      </p:sp>
      <p:sp>
        <p:nvSpPr>
          <p:cNvPr id="3" name="Text Placeholder 2"/>
          <p:cNvSpPr>
            <a:spLocks noGrp="1"/>
          </p:cNvSpPr>
          <p:nvPr>
            <p:ph type="body" idx="1"/>
          </p:nvPr>
        </p:nvSpPr>
        <p:spPr/>
        <p:txBody>
          <a:bodyPr/>
          <a:lstStyle/>
          <a:p>
            <a:r>
              <a:t>DNA的表观遗传学修饰</a:t>
            </a:r>
          </a:p>
        </p:txBody>
      </p:sp>
      <p:sp>
        <p:nvSpPr>
          <p:cNvPr id="4" name="Content Placeholder 3"/>
          <p:cNvSpPr>
            <a:spLocks noGrp="1"/>
          </p:cNvSpPr>
          <p:nvPr>
            <p:ph sz="half" idx="2"/>
          </p:nvPr>
        </p:nvSpPr>
        <p:spPr/>
        <p:txBody>
          <a:bodyPr/>
          <a:lstStyle/>
          <a:p>
            <a:r>
              <a:t>1.DNA的甲基化和去甲基化是表观遗传学的重要修饰方式，影响基因的表达和沉默。</a:t>
            </a:r>
          </a:p>
          <a:p>
            <a:r>
              <a:t>2.组蛋白的乙酰化和去乙酰化也是表观遗传学的重要调控方式，影响染色体的结构和功能。</a:t>
            </a:r>
          </a:p>
          <a:p>
            <a:r>
              <a:t>3.表观遗传学的改变可能与疾病的发生和发展密切相关。</a:t>
            </a:r>
          </a:p>
          <a:p>
            <a:r>
              <a:t>DNA的表观遗传学修饰是近年来生物学研究的热点领域，对表观遗传学的研究有助于我们理解基因表达的调控机制和疾病的发生发展机制，为疾病的预防和治疗提供新的思路。</a:t>
            </a:r>
          </a:p>
          <a:p/>
        </p:txBody>
      </p:sp>
      <p:sp>
        <p:nvSpPr>
          <p:cNvPr id="5" name="Text Placeholder 4"/>
          <p:cNvSpPr>
            <a:spLocks noGrp="1"/>
          </p:cNvSpPr>
          <p:nvPr>
            <p:ph type="body" idx="3"/>
          </p:nvPr>
        </p:nvSpPr>
        <p:spPr/>
        <p:txBody>
          <a:bodyPr/>
          <a:lstStyle/>
          <a:p>
            <a:r>
              <a:t>DNA与疾病的关联研究</a:t>
            </a:r>
          </a:p>
        </p:txBody>
      </p:sp>
      <p:sp>
        <p:nvSpPr>
          <p:cNvPr id="6" name="Content Placeholder 5"/>
          <p:cNvSpPr>
            <a:spLocks noGrp="1"/>
          </p:cNvSpPr>
          <p:nvPr>
            <p:ph sz="half" idx="4"/>
          </p:nvPr>
        </p:nvSpPr>
        <p:spPr/>
        <p:txBody>
          <a:bodyPr/>
          <a:lstStyle/>
          <a:p>
            <a:r>
              <a:t>1.许多疾病的发生与DNA的突变、缺失或重排等遗传变异有关。</a:t>
            </a:r>
          </a:p>
          <a:p>
            <a:r>
              <a:t>2.通过基因测序和生物信息学分析，可以鉴定与疾病相关的基因和变异。</a:t>
            </a:r>
          </a:p>
          <a:p>
            <a:r>
              <a:t>3.针对DNA变异的治疗方法，如基因治疗和CRISPR-Cas9等，正在被广泛研究和应用。</a:t>
            </a:r>
          </a:p>
          <a:p>
            <a:r>
              <a:t>DNA与疾病的关联研究可以帮助我们理解疾病的发生机制和寻找有效的治疗方法，对改善人类健康和生活质量具有重要意义。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疾病相关基因与遗传变异</a:t>
            </a:r>
          </a:p>
        </p:txBody>
      </p:sp>
      <p:sp>
        <p:nvSpPr>
          <p:cNvPr id="3" name="Subtitle 2"/>
          <p:cNvSpPr>
            <a:spLocks noGrp="1"/>
          </p:cNvSpPr>
          <p:nvPr>
            <p:ph type="subTitle" idx="1"/>
          </p:nvPr>
        </p:nvSpPr>
        <p:spPr/>
        <p:txBody>
          <a:bodyPr/>
          <a:lstStyle/>
          <a:p>
            <a:r>
              <a:t>DNA与疾病关联研究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疾病相关基因与遗传变异</a:t>
            </a:r>
          </a:p>
        </p:txBody>
      </p:sp>
      <p:sp>
        <p:nvSpPr>
          <p:cNvPr id="3" name="Text Placeholder 2"/>
          <p:cNvSpPr>
            <a:spLocks noGrp="1"/>
          </p:cNvSpPr>
          <p:nvPr>
            <p:ph type="body" idx="1"/>
          </p:nvPr>
        </p:nvSpPr>
        <p:spPr/>
        <p:txBody>
          <a:bodyPr/>
          <a:lstStyle/>
          <a:p>
            <a:r>
              <a:t>遗传变异与疾病风险</a:t>
            </a:r>
          </a:p>
        </p:txBody>
      </p:sp>
      <p:sp>
        <p:nvSpPr>
          <p:cNvPr id="4" name="Content Placeholder 3"/>
          <p:cNvSpPr>
            <a:spLocks noGrp="1"/>
          </p:cNvSpPr>
          <p:nvPr>
            <p:ph sz="half" idx="2"/>
          </p:nvPr>
        </p:nvSpPr>
        <p:spPr/>
        <p:txBody>
          <a:bodyPr/>
          <a:lstStyle/>
          <a:p>
            <a:r>
              <a:t>1.某些遗传变异会增加个体患特定疾病的风险。</a:t>
            </a:r>
          </a:p>
          <a:p>
            <a:r>
              <a:t>2.通过全基因组关联研究（GWAS）等方法，可以鉴定与疾病相关的遗传变异。</a:t>
            </a:r>
          </a:p>
          <a:p>
            <a:r>
              <a:t>3.了解这些遗传变异有助于疾病的早期预防和干预。</a:t>
            </a:r>
          </a:p>
          <a:p/>
        </p:txBody>
      </p:sp>
      <p:sp>
        <p:nvSpPr>
          <p:cNvPr id="5" name="Text Placeholder 4"/>
          <p:cNvSpPr>
            <a:spLocks noGrp="1"/>
          </p:cNvSpPr>
          <p:nvPr>
            <p:ph type="body" idx="3"/>
          </p:nvPr>
        </p:nvSpPr>
        <p:spPr/>
        <p:txBody>
          <a:bodyPr/>
          <a:lstStyle/>
          <a:p>
            <a:r>
              <a:t>单基因遗传病</a:t>
            </a:r>
          </a:p>
        </p:txBody>
      </p:sp>
      <p:sp>
        <p:nvSpPr>
          <p:cNvPr id="6" name="Content Placeholder 5"/>
          <p:cNvSpPr>
            <a:spLocks noGrp="1"/>
          </p:cNvSpPr>
          <p:nvPr>
            <p:ph sz="half" idx="4"/>
          </p:nvPr>
        </p:nvSpPr>
        <p:spPr/>
        <p:txBody>
          <a:bodyPr/>
          <a:lstStyle/>
          <a:p>
            <a:r>
              <a:t>1.单基因遗传病是由单个基因突变引起的疾病。</a:t>
            </a:r>
          </a:p>
          <a:p>
            <a:r>
              <a:t>2.这些疾病往往具有明确的遗传模式和临床表现。</a:t>
            </a:r>
          </a:p>
          <a:p>
            <a:r>
              <a:t>3.通过基因检测和遗传咨询，可以预防和减少单基因遗传病的发生。</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疾病相关基因与遗传变异</a:t>
            </a:r>
          </a:p>
        </p:txBody>
      </p:sp>
      <p:sp>
        <p:nvSpPr>
          <p:cNvPr id="3" name="Text Placeholder 2"/>
          <p:cNvSpPr>
            <a:spLocks noGrp="1"/>
          </p:cNvSpPr>
          <p:nvPr>
            <p:ph type="body" idx="1"/>
          </p:nvPr>
        </p:nvSpPr>
        <p:spPr/>
        <p:txBody>
          <a:bodyPr/>
          <a:lstStyle/>
          <a:p>
            <a:r>
              <a:t>多基因遗传病</a:t>
            </a:r>
          </a:p>
        </p:txBody>
      </p:sp>
      <p:sp>
        <p:nvSpPr>
          <p:cNvPr id="4" name="Content Placeholder 3"/>
          <p:cNvSpPr>
            <a:spLocks noGrp="1"/>
          </p:cNvSpPr>
          <p:nvPr>
            <p:ph sz="half" idx="2"/>
          </p:nvPr>
        </p:nvSpPr>
        <p:spPr/>
        <p:txBody>
          <a:bodyPr/>
          <a:lstStyle/>
          <a:p>
            <a:r>
              <a:t>1.多基因遗传病是由多个基因和环境因素共同作用引起的疾病。</a:t>
            </a:r>
          </a:p>
          <a:p>
            <a:r>
              <a:t>2.这些疾病的发生和发展受到多个遗传变异的影响。</a:t>
            </a:r>
          </a:p>
          <a:p>
            <a:r>
              <a:t>3.通过研究多基因遗传病的遗传机制，可以为疾病的预防和治疗提供更多思路。</a:t>
            </a:r>
          </a:p>
          <a:p/>
        </p:txBody>
      </p:sp>
      <p:sp>
        <p:nvSpPr>
          <p:cNvPr id="5" name="Text Placeholder 4"/>
          <p:cNvSpPr>
            <a:spLocks noGrp="1"/>
          </p:cNvSpPr>
          <p:nvPr>
            <p:ph type="body" idx="3"/>
          </p:nvPr>
        </p:nvSpPr>
        <p:spPr/>
        <p:txBody>
          <a:bodyPr/>
          <a:lstStyle/>
          <a:p>
            <a:r>
              <a:t>遗传变异的检测与解析</a:t>
            </a:r>
          </a:p>
        </p:txBody>
      </p:sp>
      <p:sp>
        <p:nvSpPr>
          <p:cNvPr id="6" name="Content Placeholder 5"/>
          <p:cNvSpPr>
            <a:spLocks noGrp="1"/>
          </p:cNvSpPr>
          <p:nvPr>
            <p:ph sz="half" idx="4"/>
          </p:nvPr>
        </p:nvSpPr>
        <p:spPr/>
        <p:txBody>
          <a:bodyPr/>
          <a:lstStyle/>
          <a:p>
            <a:r>
              <a:t>1.高通量测序技术的发展使得我们可以快速检测和分析遗传变异。</a:t>
            </a:r>
          </a:p>
          <a:p>
            <a:r>
              <a:t>2.生物信息学方法可以帮助我们解析遗传变异的功能和影响。</a:t>
            </a:r>
          </a:p>
          <a:p>
            <a:r>
              <a:t>3.遗传变异的检测和解析有助于疾病的精准诊断和治疗。</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疾病相关基因与遗传变异</a:t>
            </a:r>
          </a:p>
        </p:txBody>
      </p:sp>
      <p:sp>
        <p:nvSpPr>
          <p:cNvPr id="3" name="Text Placeholder 2"/>
          <p:cNvSpPr>
            <a:spLocks noGrp="1"/>
          </p:cNvSpPr>
          <p:nvPr>
            <p:ph type="body" idx="1"/>
          </p:nvPr>
        </p:nvSpPr>
        <p:spPr/>
        <p:txBody>
          <a:bodyPr/>
          <a:lstStyle/>
          <a:p>
            <a:r>
              <a:t>遗传咨询的临床应用</a:t>
            </a:r>
          </a:p>
        </p:txBody>
      </p:sp>
      <p:sp>
        <p:nvSpPr>
          <p:cNvPr id="4" name="Content Placeholder 3"/>
          <p:cNvSpPr>
            <a:spLocks noGrp="1"/>
          </p:cNvSpPr>
          <p:nvPr>
            <p:ph sz="half" idx="2"/>
          </p:nvPr>
        </p:nvSpPr>
        <p:spPr/>
        <p:txBody>
          <a:bodyPr/>
          <a:lstStyle/>
          <a:p>
            <a:r>
              <a:t>1.遗传咨询可以为具有遗传疾病风险的家庭提供专业建议和指导。</a:t>
            </a:r>
          </a:p>
          <a:p>
            <a:r>
              <a:t>2.通过遗传咨询，可以避免或减少遗传疾病的发生，减轻家庭和社会的负担。</a:t>
            </a:r>
          </a:p>
          <a:p>
            <a:r>
              <a:t>3.随着基因组学和遗传学的发展，遗传咨询在临床实践中的应用将越来越广泛。</a:t>
            </a:r>
          </a:p>
          <a:p/>
        </p:txBody>
      </p:sp>
      <p:sp>
        <p:nvSpPr>
          <p:cNvPr id="5" name="Text Placeholder 4"/>
          <p:cNvSpPr>
            <a:spLocks noGrp="1"/>
          </p:cNvSpPr>
          <p:nvPr>
            <p:ph type="body" idx="3"/>
          </p:nvPr>
        </p:nvSpPr>
        <p:spPr/>
        <p:txBody>
          <a:bodyPr/>
          <a:lstStyle/>
          <a:p>
            <a:r>
              <a:t>遗传变异的伦理、法律和社会问题</a:t>
            </a:r>
          </a:p>
        </p:txBody>
      </p:sp>
      <p:sp>
        <p:nvSpPr>
          <p:cNvPr id="6" name="Content Placeholder 5"/>
          <p:cNvSpPr>
            <a:spLocks noGrp="1"/>
          </p:cNvSpPr>
          <p:nvPr>
            <p:ph sz="half" idx="4"/>
          </p:nvPr>
        </p:nvSpPr>
        <p:spPr/>
        <p:txBody>
          <a:bodyPr/>
          <a:lstStyle/>
          <a:p>
            <a:r>
              <a:t>1.遗传变异的研究和应用涉及到伦理、法律和社会问题。</a:t>
            </a:r>
          </a:p>
          <a:p>
            <a:r>
              <a:t>2.需要保护个人隐私和遗传信息的安全，避免歧视和不公平待遇。</a:t>
            </a:r>
          </a:p>
          <a:p>
            <a:r>
              <a:t>3.需要通过立法和监管，确保遗传变异研究和应用的合法、合规和道德性。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DNA测序技术与数据分析</a:t>
            </a:r>
          </a:p>
        </p:txBody>
      </p:sp>
      <p:sp>
        <p:nvSpPr>
          <p:cNvPr id="3" name="Subtitle 2"/>
          <p:cNvSpPr>
            <a:spLocks noGrp="1"/>
          </p:cNvSpPr>
          <p:nvPr>
            <p:ph type="subTitle" idx="1"/>
          </p:nvPr>
        </p:nvSpPr>
        <p:spPr/>
        <p:txBody>
          <a:bodyPr/>
          <a:lstStyle/>
          <a:p>
            <a:r>
              <a:t>DNA与疾病关联研究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DNA测序技术与数据分析</a:t>
            </a:r>
          </a:p>
        </p:txBody>
      </p:sp>
      <p:sp>
        <p:nvSpPr>
          <p:cNvPr id="3" name="Text Placeholder 2"/>
          <p:cNvSpPr>
            <a:spLocks noGrp="1"/>
          </p:cNvSpPr>
          <p:nvPr>
            <p:ph type="body" idx="1"/>
          </p:nvPr>
        </p:nvSpPr>
        <p:spPr/>
        <p:txBody>
          <a:bodyPr/>
          <a:lstStyle/>
          <a:p>
            <a:r>
              <a:t>DNA测序技术概述</a:t>
            </a:r>
          </a:p>
        </p:txBody>
      </p:sp>
      <p:sp>
        <p:nvSpPr>
          <p:cNvPr id="4" name="Content Placeholder 3"/>
          <p:cNvSpPr>
            <a:spLocks noGrp="1"/>
          </p:cNvSpPr>
          <p:nvPr>
            <p:ph sz="half" idx="2"/>
          </p:nvPr>
        </p:nvSpPr>
        <p:spPr/>
        <p:txBody>
          <a:bodyPr/>
          <a:lstStyle/>
          <a:p>
            <a:r>
              <a:t>1.DNA测序技术是一种用于确定DNA序列的技术，是基因组学和生物信息学的重要工具。</a:t>
            </a:r>
          </a:p>
          <a:p>
            <a:r>
              <a:t>2.目前常用的DNA测序技术包括：基于聚合酶链式反应的Sanger测序法、下一代测序技术（NGS）等。</a:t>
            </a:r>
          </a:p>
          <a:p>
            <a:r>
              <a:t>3.NGS技术又可细分为：边合成边测序（SBS）、合成测序法等。</a:t>
            </a:r>
          </a:p>
          <a:p/>
        </p:txBody>
      </p:sp>
      <p:sp>
        <p:nvSpPr>
          <p:cNvPr id="5" name="Text Placeholder 4"/>
          <p:cNvSpPr>
            <a:spLocks noGrp="1"/>
          </p:cNvSpPr>
          <p:nvPr>
            <p:ph type="body" idx="3"/>
          </p:nvPr>
        </p:nvSpPr>
        <p:spPr/>
        <p:txBody>
          <a:bodyPr/>
          <a:lstStyle/>
          <a:p>
            <a:r>
              <a:t>DNA测序技术的发展趋势</a:t>
            </a:r>
          </a:p>
        </p:txBody>
      </p:sp>
      <p:sp>
        <p:nvSpPr>
          <p:cNvPr id="6" name="Content Placeholder 5"/>
          <p:cNvSpPr>
            <a:spLocks noGrp="1"/>
          </p:cNvSpPr>
          <p:nvPr>
            <p:ph sz="half" idx="4"/>
          </p:nvPr>
        </p:nvSpPr>
        <p:spPr/>
        <p:txBody>
          <a:bodyPr/>
          <a:lstStyle/>
          <a:p>
            <a:r>
              <a:t>1.随着技术的不断发展，DNA测序的速度和准确性不断提高，成本也在逐渐降低。</a:t>
            </a:r>
          </a:p>
          <a:p>
            <a:r>
              <a:t>2.第三代测序技术正在崭露头角，其具有读长长、准确性高等优点，预计将在未来得到广泛应用。</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DNA测序技术与数据分析</a:t>
            </a:r>
          </a:p>
        </p:txBody>
      </p:sp>
      <p:sp>
        <p:nvSpPr>
          <p:cNvPr id="3" name="Text Placeholder 2"/>
          <p:cNvSpPr>
            <a:spLocks noGrp="1"/>
          </p:cNvSpPr>
          <p:nvPr>
            <p:ph type="body" idx="1"/>
          </p:nvPr>
        </p:nvSpPr>
        <p:spPr/>
        <p:txBody>
          <a:bodyPr/>
          <a:lstStyle/>
          <a:p>
            <a:r>
              <a:t>DNA测序数据的特点</a:t>
            </a:r>
          </a:p>
        </p:txBody>
      </p:sp>
      <p:sp>
        <p:nvSpPr>
          <p:cNvPr id="4" name="Content Placeholder 3"/>
          <p:cNvSpPr>
            <a:spLocks noGrp="1"/>
          </p:cNvSpPr>
          <p:nvPr>
            <p:ph sz="half" idx="2"/>
          </p:nvPr>
        </p:nvSpPr>
        <p:spPr/>
        <p:txBody>
          <a:bodyPr/>
          <a:lstStyle/>
          <a:p>
            <a:r>
              <a:t>1.DNA测序数据具有海量、高维度、复杂性等特点。</a:t>
            </a:r>
          </a:p>
          <a:p>
            <a:r>
              <a:t>2.数据的准确性、可读性和可利用性是需要关注的重要问题。</a:t>
            </a:r>
          </a:p>
          <a:p/>
        </p:txBody>
      </p:sp>
      <p:sp>
        <p:nvSpPr>
          <p:cNvPr id="5" name="Text Placeholder 4"/>
          <p:cNvSpPr>
            <a:spLocks noGrp="1"/>
          </p:cNvSpPr>
          <p:nvPr>
            <p:ph type="body" idx="3"/>
          </p:nvPr>
        </p:nvSpPr>
        <p:spPr/>
        <p:txBody>
          <a:bodyPr/>
          <a:lstStyle/>
          <a:p>
            <a:r>
              <a:t>DNA测序数据预处理</a:t>
            </a:r>
          </a:p>
        </p:txBody>
      </p:sp>
      <p:sp>
        <p:nvSpPr>
          <p:cNvPr id="6" name="Content Placeholder 5"/>
          <p:cNvSpPr>
            <a:spLocks noGrp="1"/>
          </p:cNvSpPr>
          <p:nvPr>
            <p:ph sz="half" idx="4"/>
          </p:nvPr>
        </p:nvSpPr>
        <p:spPr/>
        <p:txBody>
          <a:bodyPr/>
          <a:lstStyle/>
          <a:p>
            <a:r>
              <a:t>1.数据预处理是提高DNA测序数据质量的重要步骤，包括数据清洗、格式转换、质量控制等。</a:t>
            </a:r>
          </a:p>
          <a:p>
            <a:r>
              <a:t>2.数据预处理可以有效去除噪声和误差，提高后续分析的准确性。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https://d.book118.com/128115100026006026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DNA与疾病关联研究概述</vt:lpstr>
      <vt:lpstr> DNA与疾病关联研究概述</vt:lpstr>
      <vt:lpstr> DNA与疾病关联研究概述</vt:lpstr>
      <vt:lpstr> DNA结构与功能基础</vt:lpstr>
      <vt:lpstr> DNA结构与功能基础</vt:lpstr>
      <vt:lpstr> DNA结构与功能基础</vt:lpstr>
      <vt:lpstr> DNA结构与功能基础</vt:lpstr>
      <vt:lpstr> 疾病相关基因与遗传变异</vt:lpstr>
      <vt:lpstr> 疾病相关基因与遗传变异</vt:lpstr>
      <vt:lpstr> 疾病相关基因与遗传变异</vt:lpstr>
      <vt:lpstr> 疾病相关基因与遗传变异</vt:lpstr>
      <vt:lpstr> DNA测序技术与数据分析</vt:lpstr>
      <vt:lpstr> DNA测序技术与数据分析</vt:lpstr>
      <vt:lpstr> DNA测序技术与数据分析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2024-09-03T05:52:06.158</cp:lastPrinted>
  <dcterms:created xsi:type="dcterms:W3CDTF">2024-09-02T21:52:06Z</dcterms:created>
  <dcterms:modified xsi:type="dcterms:W3CDTF">2024-09-02T21:52:08Z</dcterms:modified>
</cp:coreProperties>
</file>