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364CC-848B-4CFA-82D8-6FEC628A4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D52A0-289A-4EF5-9B59-DAA75559E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7A8D2-8DD9-4AA1-B366-96C7B771F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AAA4D-C9EA-4A1D-8B85-F6999D544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4F96A-D19F-4F09-ABA5-D41F980F9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8B6674-7685-4E7E-A5A0-9C5358938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D4E414-B8AC-4E00-96A1-9E4085F80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09BB1-8573-4CC0-BF68-4E87E0D3F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85D81-7B1D-443E-9D4F-F951BE83A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77391-B949-4419-A027-AF194CC93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4B48E-DE73-40A2-B060-D25EDA0F2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15102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CRM数据安全与隐私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CRM数据安全的重要性
 数据泄露的风险与后果
 隐私保护法律法规概述
 CRM系统安全设计原则
 数据加密与传输安全
 数据访问权限管理
 数据备份与恢复策略
 培训与意识提升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CRM数据安全的重要性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CRM数据安全与隐私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CRM数据安全的重要性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数据泄露的风险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1.数据泄露事件频繁发生，给企业带来严重损失。</a:t>
            </a:r>
          </a:p>
          <a:p>
            <a:r>
              <a:t>2.CRM数据中包含大量敏感信息，如客户资料、商业机密等，一旦泄露将对企业经营产生重大影响。</a:t>
            </a:r>
          </a:p>
          <a:p>
            <a:r>
              <a:t>3.加强数据安全防护，降低数据泄露风险。</a:t>
            </a:r>
          </a:p>
          <a:p>
            <a:r>
              <a:t>随着互联网的快速发展，数据泄露事件频繁发生，给企业带来严重的经济损失和声誉影响。CRM系统中存储着大量的客户资料和商业机密，一旦泄露将对企业的经营和竞争力产生重大影响。因此，加强数据安全防护，防止数据泄露成为企业亟待解决的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合规监管的要求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1.各国加强数据安全法律法规的制定和执行。</a:t>
            </a:r>
          </a:p>
          <a:p>
            <a:r>
              <a:t>2.企业需要遵守相关法律法规，否则将面临严厉处罚。</a:t>
            </a:r>
          </a:p>
          <a:p>
            <a:r>
              <a:t>3.合规监管的要求促进企业加强CRM数据安全管理。</a:t>
            </a:r>
          </a:p>
          <a:p>
            <a:r>
              <a:t>随着各国对数据安全重视程度的提高，相关法律法规的制定和执行也日益严格。企业需要遵守相关法律法规，加强CRM数据安全管理，否则将面临严厉的处罚和法律责任。合规监管的要求促进了企业对CRM数据安全的重视和管理水平的提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CRM数据安全的重要性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客户信任的建立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1.客户信任是企业长期发展的基础。</a:t>
            </a:r>
          </a:p>
          <a:p>
            <a:r>
              <a:t>2.CRM数据的安全和隐私保护是建立客户信任的重要组成部分。</a:t>
            </a:r>
          </a:p>
          <a:p>
            <a:r>
              <a:t>3.企业需要加强CRM数据安全管理，提高客户信任度。</a:t>
            </a:r>
          </a:p>
          <a:p>
            <a:r>
              <a:t>客户信任是企业长期发展的基础，而CRM数据的安全和隐私保护是建立客户信任的重要组成部分。企业需要加强CRM数据安全管理，确保客户资料和信息不被泄露或滥用，以提高客户信任度和忠诚度，为企业长期发展奠定良好的基础。</a:t>
            </a:r>
          </a:p>
          <a:p>
            <a:r>
              <a:t>以上是关于CRM数据安全的重要性的三个主题，每个主题都包含了2-3个。这些主题和都是根据当前的趋势和前沿整理的，希望能够帮助到您。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数据泄露的风险与后果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CRM数据安全与隐私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数据泄露的风险与后果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数据泄露的主要形式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1.网络攻击：黑客利用漏洞或恶意软件窃取数据。</a:t>
            </a:r>
          </a:p>
          <a:p>
            <a:r>
              <a:t>2.内部泄露：员工疏忽或恶意泄露数据。</a:t>
            </a:r>
          </a:p>
          <a:p>
            <a:r>
              <a:t>3.供应链风险：第三方供应商或合作伙伴的数据泄露。</a:t>
            </a:r>
          </a:p>
          <a:p>
            <a:r>
              <a:t>数据泄露的主要形式包括网络攻击、内部泄露和供应链风险。随着网络技术的不断发展，黑客利用漏洞或恶意软件进行网络攻击的频率和复杂度不断提高，企业需要加强网络安全防护体系，确保数据安全。同时，内部员工也可能因为疏忽或恶意行为导致数据泄露，企业需要加强员工的数据安全意识培训，规范数据使用流程。此外，第三方供应商或合作伙伴也可能成为数据泄露的风险点，企业需要在选择合作伙伴时加强审查和监督，确保供应链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数据泄露的危害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1.财务损失：可能导致重大的经济损失，包括罚款、诉讼成本、业务中断等。</a:t>
            </a:r>
          </a:p>
          <a:p>
            <a:r>
              <a:t>2.声誉损害：损害企业的声誉和信誉，影响客户信任和业务关系。</a:t>
            </a:r>
          </a:p>
          <a:p>
            <a:r>
              <a:t>3.法律责任：可能面临法律责任和监管处罚，包括个人隐私保护法等法律法规的制裁。</a:t>
            </a:r>
          </a:p>
          <a:p>
            <a:r>
              <a:t>数据泄露对企业和个人的危害十分严重。一旦发生数据泄露事件，可能会导致重大的经济损失，包括罚款、诉讼成本、业务中断等。同时，数据泄露也会损害企业的声誉和信誉，影响客户信任和业务关系，对企业的长期发展产生不利影响。除此之外，数据泄露还可能使企业面临法律责任和监管处罚，包括个人隐私保护法等法律法规的制裁。因此，加强数据安全防护，避免数据泄露事件的发生至关重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隐私保护法律法规概述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CRM数据安全与隐私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隐私保护法律法规概述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1.法律法规体系：中国已建立一套完整的隐私保护法律法规体系，包括《网络安全法》、《数据安全法》、《个人信息保护法》等，为企业提供明确的合规要求。</a:t>
            </a:r>
          </a:p>
          <a:p>
            <a:r>
              <a:t>2.严格责任：企业未按照法律法规要求保护客户隐私数据，将可能面临严重的法律后果，包括罚款和信誉损失。</a:t>
            </a:r>
          </a:p>
          <a:p>
            <a:r>
              <a:t>3.合规管理：企业需要建立完善的隐私保护管理制度，规范数据处理流程，确保合规经营。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用户知情权与同意原则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1.用户知情权：企业在收集、使用用户个人信息时，需明确告知用户相关信息，确保用户知情权。</a:t>
            </a:r>
          </a:p>
          <a:p>
            <a:r>
              <a:t>2.用户同意：企业需获得用户明确同意后，方可收集、使用用户个人信息，不得未经用户同意擅自收集使用。</a:t>
            </a:r>
          </a:p>
          <a:p>
            <a:r>
              <a:t>3.合法正当：企业收集、使用用户个人信息必须具有合法正当的目的，不得滥用用户信息。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隐私保护法律法规概述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隐私保护法律法规概述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数据安全防护措施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1.技术手段：企业应采用先进的技术手段，如数据加密、脱敏处理等，确保用户数据安全。</a:t>
            </a:r>
          </a:p>
          <a:p>
            <a:r>
              <a:t>2.管理措施：加强内部员工隐私保护培训，建立数据访问权限管理制度，防止数据泄露。</a:t>
            </a:r>
          </a:p>
          <a:p>
            <a:r>
              <a:t>3.监督与审查：定期进行数据安全检查与审计，确保隐私保护措施有效执行。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数据跨境传输与管理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1.跨境传输限制：企业向境外传输境内用户数据时，需严格遵守相关法律法规，确保数据安全。</a:t>
            </a:r>
          </a:p>
          <a:p>
            <a:r>
              <a:t>2.数据管理责任：企业在境外处理境内用户数据时，仍需承担数据管理责任，确保隐私安全。</a:t>
            </a:r>
          </a:p>
          <a:p>
            <a:r>
              <a:t>3.合法合规评估：企业需对跨境数据传输的合法性、合规性进行评估，确保符合监管要求。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隐私保护法律法规概述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1.隐私政策明确：企业应制定清晰、易懂的隐私政策，明确告知用户数据处理的目的、方式和范围。</a:t>
            </a:r>
          </a:p>
          <a:p>
            <a:r>
              <a:t>2.协议合规：隐私协议应符合法律法规要求，不得包含不公平、不合法的条款。</a:t>
            </a:r>
          </a:p>
          <a:p>
            <a:r>
              <a:t>3.用户权利保障：隐私政策应明确用户权利保障机制，如查询、更正、删除等权利。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投诉与举报机制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1.投诉渠道畅通：企业应建立便捷的投诉渠道，方便用户对数据安全问题进行投诉。</a:t>
            </a:r>
          </a:p>
          <a:p>
            <a:r>
              <a:t>2.及时响应：企业应对用户投诉及时响应，积极处理用户问题，保障用户权益。</a:t>
            </a:r>
          </a:p>
          <a:p>
            <a:r>
              <a:t>3.举报奖励机制：鼓励用户对数据违法行为进行举报，建立举报奖励机制，提高社会监督力度。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隐私政策与协议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CRM系统安全设计原则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CRM数据安全与隐私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CRM系统安全设计原则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1.数据在传输过程中应使用SSL/TLS等加密协议进行保护，确保数据在传输过程中的安全性。</a:t>
            </a:r>
          </a:p>
          <a:p>
            <a:r>
              <a:t>2.存储在CRM系统中的数据应进行加密处理，防止数据泄露和被非法访问。</a:t>
            </a:r>
          </a:p>
          <a:p>
            <a:r>
              <a:t>3.加密密钥的管理和存储应严格规范，防止密钥泄露。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访问控制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1.应建立完善的用户权限管理体系，确保只有授权用户能够访问和操作相关数据。</a:t>
            </a:r>
          </a:p>
          <a:p>
            <a:r>
              <a:t>2.强制实施密码策略和登录验证机制，提高账户安全性。</a:t>
            </a:r>
          </a:p>
          <a:p>
            <a:r>
              <a:t>3.对异常登录和访问行为应进行实时监控和预警，及时发现和处理潜在的安全风险。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数据加密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CRM系统安全设计原则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数据备份与恢复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1.建立完善的数据备份机制，确保CRM系统中的数据能够定期进行备份。</a:t>
            </a:r>
          </a:p>
          <a:p>
            <a:r>
              <a:t>2.备份数据应存储在安全可靠的存储介质或云服务中，防止数据丢失。</a:t>
            </a:r>
          </a:p>
          <a:p>
            <a:r>
              <a:t>3.应建立数据恢复机制，确保在数据丢失或损坏时能够及时恢复数据。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系统漏洞管理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1.定期进行系统漏洞扫描和评估，及时发现和处理潜在的安全漏洞。</a:t>
            </a:r>
          </a:p>
          <a:p>
            <a:r>
              <a:t>2.对发现的漏洞应进行记录和跟踪，确保漏洞得到及时修复。</a:t>
            </a:r>
          </a:p>
          <a:p>
            <a:r>
              <a:t>3.对重大漏洞应进行预警和公告，提醒用户加强安全防范。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CRM系统安全设计原则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合规与法律法规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1.CRM系统的建设和运营应遵守相关的法律法规和行业规定。</a:t>
            </a:r>
          </a:p>
          <a:p>
            <a:r>
              <a:t>2.应建立完善的合规管理体系，确保CRM系统的运营符合相关法律法规的要求。</a:t>
            </a:r>
          </a:p>
          <a:p>
            <a:r>
              <a:t>3.对法律法规的更新和变化应保持敏感，及时调整CRM系统的安全策略和管理规范。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员工安全培训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1.对员工进行定期的网络安全培训，提高员工的安全意识和操作技能。</a:t>
            </a:r>
          </a:p>
          <a:p>
            <a:r>
              <a:t>2.培训内容应包括数据安全、隐私保护、密码管理等方面的知识和技能。</a:t>
            </a:r>
          </a:p>
          <a:p>
            <a:r>
              <a:t>3.通过培训使员工认识到网络安全的重要性，养成良好的安全习惯和行为规范。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https://d.book118.com/128115102026006026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CRM数据安全的重要性</vt:lpstr>
      <vt:lpstr> CRM数据安全的重要性</vt:lpstr>
      <vt:lpstr> CRM数据安全的重要性</vt:lpstr>
      <vt:lpstr> 数据泄露的风险与后果</vt:lpstr>
      <vt:lpstr> 数据泄露的风险与后果</vt:lpstr>
      <vt:lpstr> 隐私保护法律法规概述</vt:lpstr>
      <vt:lpstr> 隐私保护法律法规概述</vt:lpstr>
      <vt:lpstr> 隐私保护法律法规概述</vt:lpstr>
      <vt:lpstr> 隐私保护法律法规概述</vt:lpstr>
      <vt:lpstr> CRM系统安全设计原则</vt:lpstr>
      <vt:lpstr> CRM系统安全设计原则</vt:lpstr>
      <vt:lpstr> CRM系统安全设计原则</vt:lpstr>
      <vt:lpstr> CRM系统安全设计原则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2024-09-03T05:52:06.507</cp:lastPrinted>
  <dcterms:created xsi:type="dcterms:W3CDTF">2024-09-02T21:52:06Z</dcterms:created>
  <dcterms:modified xsi:type="dcterms:W3CDTF">2024-09-02T21:52:08Z</dcterms:modified>
</cp:coreProperties>
</file>