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89AA3-62D4-4B38-ABF3-209DBCC4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EAF72-DE2C-4DE8-B84F-BFAF979D43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4A81F-7E5F-45C3-84D8-2C42066CE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B4200B-3F4F-4529-8C31-258DB1296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5B5A92-0740-48AF-852B-E1ECC1723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9CD52D-FFEA-4839-B91F-7E807EC00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582DAB-F840-47E3-BBB9-DA0C0180E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BFDCC6-A8D9-4449-B4F2-47470003B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675BB-BB67-48BF-A925-A23C42DC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A0029D-1667-4186-8462-4D9E9A698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1BCAE-D993-4C2C-B74F-3C8FF1EC3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15123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小儿秋季腹泻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病因与病理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症状与诊断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预防与注意事项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120" b="36120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6245" b="36245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秋季腹泻通常在秋季发病，病程一般为数天至2周，伴有发热、呕吐、腹泻等症状，严重时可导致脱水、电解质紊乱等并发症。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小儿秋季腹泻是一种由轮状病毒感染引起的消化道疾病，主要发生在6个月至2岁之间的婴幼儿。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66" b="2506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084" b="2408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生长发育受影响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秋季腹泻可能导致婴幼儿营养不良、生长迟缓、发育障碍等。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并发症严重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如不及时治疗，秋季腹泻可能引发肺炎、心脏疾病等严重并发症，甚至危及生命。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社会负担重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秋季腹泻具有高发病率和反复发作的特点，给家庭和社会带来巨大的经济和医疗负担。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秋季腹泻的危害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病因与病理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138" b="1913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轮状病毒感染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是秋季腹泻最常见的病因，通过粪-口途径传播，引起小肠上皮细胞损伤，导致腹泻。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诺如病毒感染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也是引起秋季腹泻的重要原因，主要通过食物、水或与感染者接触传播。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其他病毒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如腺病毒、星状病毒等也可引起腹泻，但较为少见。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病毒感染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大肠杆菌是肠道常见菌，某些血清型可引起腹泻，多见于卫生条件较差的地区。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大肠杆菌感染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651" r="1765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沙门氏菌感染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其他细菌感染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750" r="9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沙门氏菌通过食物传播，可引起发热、腹泻等症状。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如空肠弯曲菌、耶尔森菌等也可引起腹泻。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细菌感染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抗生素使用不当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长期或不恰当使用抗生素可导致肠道菌群失调，引发腹泻。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消化不良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由于饮食不当、食物过敏或肠胃功能紊乱等原因引起的腹泻。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其他疾病并发症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如肠胃炎、肝病等其他疾病也可能引发腹泻症状。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其他原因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症状与诊断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呕吐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可能出现反复呕吐的症状。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部分患儿可能出现发热，通常为低热。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大便次数增多，形状变稀或呈水样便，有时伴有腹痛。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脱水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由于腹泻和呕吐导致水分和电解质丢失，可能出现脱水症状，如口干、尿少等。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粪便检查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通过检查粪便的性状、颜色、显微镜检查细胞和寄生虫等，有助于判断腹泻的原因。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检查血液中的白细胞计数和分类，了解是否存在感染。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生化检查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检查血液中的电解质、血糖等生化指标，了解患儿的全身状况和脱水程度。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X线检查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对于一些特殊类型的腹泻，如肠梗阻等，X线检查有助于了解肠道结构和功能。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https://d.book118.com/128115123106006024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2024-08-31T22:36:06.527</cp:lastPrinted>
  <dcterms:created xsi:type="dcterms:W3CDTF">2024-08-31T14:36:06Z</dcterms:created>
  <dcterms:modified xsi:type="dcterms:W3CDTF">2024-08-31T14:36:08Z</dcterms:modified>
</cp:coreProperties>
</file>