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444FC2-CF60-4F78-9F40-305765AD0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BEEE21-3956-4086-BBEF-2126EE171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12D1D6-7240-428E-895F-54A153E15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051A05-377B-40E3-A4A1-A4369F5A9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A136E2-F8E3-4F77-BDFD-2D4439AF2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CD7CA4-A1F6-4E3C-9E6B-7405F2E76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CEBC7C-2C41-4585-ABB7-1779A4C613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2CE3EB-94F5-4F7B-AB2B-4E64492AA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18A5D4-3CF1-427A-B736-7D22807DA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AFAAAE-06C1-4C5B-B3EA-DE49F7497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9A4673-6F59-406D-AFE7-7D2AE7F12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11600005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销售计划管理制度流程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销售计划管理概述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销售计划制定流程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销售计划执行与监控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销售计划管理制度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销售计划管理案例分析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销售计划管理概述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873" r="318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118" r="2711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289" r="3428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销售计划管理是指企业制定销售计划、实施销售计划、评估销售效果和调整销售计划的一系列管理活动。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确保销售计划的合理性和可行性，提高销售效率和业绩，实现企业的战略目标。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销售计划的重要性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提高销售效率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通过合理的销售计划，企业可以更好地分配资源，提高销售效率，实现更好的销售业绩。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增强市场竞争力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有效的销售计划可以帮助企业更好地了解市场需求和竞争状况，制定针对性的营销策略，增强市场竞争力。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促进企业战略目标的实现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销售计划是企业战略目标的重要组成部分，通过实施销售计划，企业可以逐步实现战略目标。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随着市场竞争的加剧和企业对销售管理的重视，销售计划管理逐渐涉及到更多的方面，如市场分析、客户管理、销售渠道管理等。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早期阶段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销售计划管理在早期阶段主要关注销售额和销售量的预测和计划。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现代的销售计划管理更加注重数据分析和市场调查，利用先进的信息技术进行数据挖掘和市场预测，实现更加精细化的销售管理。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销售计划管理的发展历程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销售计划制定流程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了解市场状况、竞争态势和客户需求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通过市场调查、数据分析等方式，了解目标市场的总体需求、竞争态势和行业趋势，为销售计划的制定提供依据。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369" r="223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确定销售任务和预期成果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根据市场分析结果，结合公司战略目标，制定具体的销售任务和预期成果，包括销售额、市场份额、客户数量等。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销售目标设定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明确产品特点、优势和市场定位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根据市场需求和竞争状况，明确产品的特点、优势和市场定位，制定相应的产品营销策略和推广方案。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产品定位与策略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设计销售渠道和分销策略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设计多元化的销售渠道和分销策略，包括线上、线下渠道和合作伙伴等，以提高产品覆盖率和销售效率。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销售渠道规划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预测销售成本和资源需求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根据销售目标和策略，预测所需的销售成本和资源需求，包括人员、广告、促销活动等费用，制定合理的销售预算。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销售预算制定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销售计划执行与监控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https://d.book118.com/128116000055006043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2024-09-22T23:27:02.012</cp:lastPrinted>
  <dcterms:created xsi:type="dcterms:W3CDTF">2024-09-22T15:27:02Z</dcterms:created>
  <dcterms:modified xsi:type="dcterms:W3CDTF">2024-09-22T15:27:04Z</dcterms:modified>
</cp:coreProperties>
</file>