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085E92-2A9C-4AE0-AB91-74F02C28C4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89AA68-C694-46EA-943D-8C5512D57A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D53DDC-E0B1-4FFC-AF06-B65E5B215E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167389-EABF-4DEA-AA59-53D2839D9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8F6005-E48F-49A7-B9FD-F50268FDB6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B59D13-437C-4A84-892D-6FD5806E54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CB1DDD-3D83-4ED5-B926-AC8959488B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40D5B1-E423-4E6A-AA51-8C85453954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8BCAE9-A93D-4D30-90DC-DEB32E5B3F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6B1156-8E3D-4867-A696-729EC2FA1E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CE15D-5AA7-4324-8883-DC21600BC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1600703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《能力与素养》PPT课件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什么是能力与素养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能力的分类与培养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素养的构成与提升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提升能力与素养的方法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什么是能力与素养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55" r="132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能力与素养是指个人在特定领域中所具备的知识、技能、态度和价值观的综合体现。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能力与素养是个人在生活和工作中取得成功的重要因素，它涵盖了从专业技能到人际交往、从自我管理到团队协作等多个方面。</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概念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具备较高的能力与素养能够使个人在职场中更具竞争力，更容易获得晋升和更好的职业机会。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提升个人竞争力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提高生活质量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促进个人发展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良好的能力与素养有助于更好地应对生活中的挑战，提高个人的生活质量和幸福感。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通过不断提升能力与素养，个人可以不断突破自我，实现更好的职业和个人发展。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能力与素养的重要性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能力与素养的提升有助于个人在职业和个人生活中取得更好的成就和发展，增强自信心和自尊心。</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个人发展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具备较高的能力与素养能够使个人在职场中更容易获得认可和赏识，从而获得更好的职业机会和发展空间。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职业发展</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良好的能力与素养有助于更好地融入团队，发挥自己的优势，为团队的成功做出贡献。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团队协作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个人与职业发展的影响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能力的分类与培养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专业技能是指与特定职业或领域相关的技能，是从事该职业所必需的技能。</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专业技能是决定个人在特定领域内能否成功的重要因素，对于职业发展至关重要。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重要性</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通过专业课程学习、实践操作、实习等方式进行培养，不断深化和拓展专业技能。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培养方式</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通用技能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通用技能是指适用于多种职业或领域的技能，如沟通、团队合作、解决问题等。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通用技能对于个人在职业生涯中的适应性和发展潜力具有重要意义，有助于提高工作效率和团队协作。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培养方式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通过日常生活中的实践、参与社团活动、参加培训等方式进行培养，不断提升自己的通用技能水平。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重要性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自我管理能力对于个人职业发展以及日常生活质量具有重要影响，能够帮助个人更好地应对挑战和压力。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自我管理能力是指个人在自我规划和自我提升方面的能力，包括时间管理、情绪管理、自我激励等。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培养方式</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通过制定个人发展计划、定期反思和总结、参加相关培训等方式进行培养，不断提升自己的自我管理能力。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自我管理能力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素养的构成与提升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道德素养是个人品质的核心，包括诚实、尊重、责任和公正等价值观。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道德素养是个人品行的基石，它涉及到一个人如何处理与他人的关系，如何对待自己和他人，以及如何做出决策。一个具备良好道德素养的人会表现出诚实、尊重他人、负责任和公正的态度。这些价值观不仅在个人生活中重要，而且在职业和社会中同样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道德素养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职业素养包括专业能力、工作态度和职业道德等方面，是个人在职场中取得成功的基础。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素养是一个人在职场中表现的综合能力，它不仅包括专业知识和技能，还包括工作态度和职业道德。一个具备良好职业素养的人通常表现出高效、专业、负责和团队合作的态度。这些品质有助于个人在职场中取得成功，并为公司或组织创造价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职业素养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https://d.book118.com/128116007030006026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2024-09-03T07:09:32.065</cp:lastPrinted>
  <dcterms:created xsi:type="dcterms:W3CDTF">2024-09-02T23:09:32Z</dcterms:created>
  <dcterms:modified xsi:type="dcterms:W3CDTF">2024-09-02T23:09:34Z</dcterms:modified>
</cp:coreProperties>
</file>