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E97DF-A356-4544-8FD8-D364827DE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5D15D-ACFB-4BEE-AC02-2C6FC1EB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B74AE-83A1-4075-8464-8B0C1BD8A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1AD13-CC75-4D93-AFFB-6EDE160A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89156B-697E-4FD7-A8F1-66BB4C286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EEC08-33CF-4D49-8548-8E9E1ADF6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6E49C8-6483-4020-886A-C32D7C87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C50CE-CCCB-4208-9D37-3A01485CD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85018-FE62-4A42-85FF-896529F9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89BA0-8A9B-46B6-AD0C-7C2C98509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8D4B0-BC57-4EE5-BA39-7F1BB000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6045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协同推动医防融合促进国家基本公卫项目的全面发展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国家基本公卫项目概述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协同推动策略探讨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创新发展路径研究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应对当前公共卫生挑战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随着全球化进程加速和人口老龄化趋势加剧，国家面临传染病、慢性病等多重健康威胁，需要强化医防融合以提升公共卫生体系应对能力。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促进基本公共卫生服务均等化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通过医防融合，可以推动优质医疗资源下沉，提高基层医疗卫生服务能力，促进基本公共卫生服务均等化。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推动医疗卫生事业高质量发展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医防融合是医疗卫生事业改革发展的重要方向，有助于优化医疗卫生资源配置，提高服务效率和质量。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医防融合现状分析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阐述当前医防融合的现状，包括政策环境、实践探索、存在问题等。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协同推动医防融合的策略与措施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提出从政府、医疗机构、公共卫生机构、社会等多个层面协同推动医防融合的策略和具体措施。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医防融合在促进国家基本公卫项目全面发展中…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分析医防融合对于促进国家基本公共卫生项目全面发展的重要意义，包括提高服务质量、增强应对能力、优化资源配置等方面。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探讨在推动医防融合过程中可能遇到的挑战和问题，提出相应的解决方案和对策建议。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医防融合现状分析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医防融合是指将医疗卫生服务与预防保健服务有机结合，通过资源共享、优势互补，实现疾病防治与健康促进的协同作用。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医防融合是新时代卫生健康工作的重要方向，对于提高居民健康水平、降低医疗费用支出、促进国家基本公共卫生服务项目的全面发展具有重要意义。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医防融合定义及意义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近年来，我国医防融合工作取得了一定进展，但仍存在服务碎片化、资源分散化等问题。政府层面正在积极推进医疗卫生与预防保健服务的整合，加强基层医疗卫生服务体系建设，提升基层医疗卫生服务能力。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许多发达国家在医防融合方面积累了丰富的经验，建立了完善的医疗卫生服务体系和预防保健体系。这些国家注重从源头上预防疾病的发生，通过健康教育、健康促进等手段提高居民健康素养和自我保健能力。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国内外医防融合现状对比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8366" r="18366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当前，我国医疗卫生服务与预防保健服务之间存在明显的碎片化现象，缺乏有效的整合和衔接机制。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服务碎片化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医疗卫生资源和预防保健资源在配置上存在不合理之处，导致资源浪费和效率低下。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资源分散化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医防融合工作需要具备跨学科知识和技能的专业人才，目前这类人才相对匮乏，制约了医防融合的深入发展。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政府在医防融合方面的政策支持和投入不足，影响了相关工作的推进和实施效果。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政策支持不够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国家基本公卫项目概述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国家基本公共卫生服务项目是新中国成立以来覆盖范围最大、受益人群最广的一项公共卫生干预策略。它是以儿童、孕产妇、老年人、慢性疾病患者为重点人群，面向全体居民免费提供的最基本的公共卫生服务。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国家基本公共卫生服务项目，对影响居民健康的主要卫生问题实施干预，减少主要健康危险因素，有效预防和控制主要传染病及慢性病，提高公共卫生服务和突发公共卫生事件应急处置能力，使城乡居民逐步享有均等化的基本公共卫生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共卫生服务项目包括14项内容。即：城乡居民健康档案管理、健康教育、预防接种、0～6岁儿童健康管理、孕产妇健康管理、老年人健康管理、慢性病患者健康管理（高血压、糖尿病）、严重精神障碍患者管理、结核病患者健康管理、中医药健康管理、传染病及突发公共卫生事件报告和处理、卫生计生监督协管、免费提供避孕药具、健康素养促进行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国家基本公共卫生服务项目的实施主要分为以下几个步骤：制定实施方案、开展培训、提供服务、信息管理、绩效考核。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主要内容及实施步骤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取得的成效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公共卫生服务项目的实施，对于提高居民健康水平、促进基本公共卫生服务均等化发挥了重要作用。通过项目的实施，城乡居民健康档案建档率稳步提高，重点人群健康管理得到加强，传染病和慢性病防控水平不断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国家基本公共卫生服务项目过程中，积累了一些宝贵的经验。首先，政府主导、部门协作是项目实施的关键。其次，加强培训、提高基层医疗卫生人员服务能力是项目实施的基础。最后，强化绩效考核、完善激励机制是项目持续发展的重要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取得的成效与经验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协同推动策略探讨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71" b="91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政府层面协同推动措施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制定医防融合政策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政府应出台相关政策，明确医防融合的目标、原则、实施路径和保障措施，为医防融合提供政策支持和引导。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加强组织协调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建立由卫生行政部门牵头，多部门参与的医防融合工作协调机制，加强部门间的沟通与协作，形成工作合力。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加大投入力度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政府应加大对医防融合的投入力度，包括资金、人才、技术等方面的支持，推动医防融合工作的顺利开展。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构建医联体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通过组建医疗联合体，实现医疗机构间的资源共享、优势互补和协同发展，提升基层医疗机构的诊疗能力和服务水平。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加强双向转诊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建立畅通的双向转诊通道，确保患者在不同医疗机构间能够得到连续、高效、优质的医疗服务。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推进远程医疗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利用信息技术手段，开展远程医疗服务和教育，提高基层医疗机构的诊疗能力和服务水平，缓解看病难问题。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医疗机构间协同合作机制建立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https://d.book118.com/128116045071006043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2024-09-23T03:07:28.884</cp:lastPrinted>
  <dcterms:created xsi:type="dcterms:W3CDTF">2024-09-22T19:07:28Z</dcterms:created>
  <dcterms:modified xsi:type="dcterms:W3CDTF">2024-09-22T19:07:31Z</dcterms:modified>
</cp:coreProperties>
</file>