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9B33C-5067-4856-845C-D93CF5B8F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0E6DB-1581-44A4-B944-226257F2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B528C-389B-43BA-A133-7659DED61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17C8D-5303-49B6-95EE-9929E3F4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676EC-AE7E-4F10-AD27-D17DBE43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D2D50-8E73-4CAE-BB5C-62D354AA1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41BB1-415A-4317-AB2C-2D864CB2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E0D31-6357-406C-ACC6-AC054835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CD324-9E9D-405C-8487-D3D8A622C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48DAC-5B4C-4D5F-9E6A-B4943F591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8C6D-16CC-4AAA-91A5-F3ACA8CF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705407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2024年大学锻炼身体计划书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大学时期是人生中充满活力和挑战的阶段，也是培养健康习惯和塑造个人品质的重要时期。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大学学业压力大，需要良好的身体素质来应对。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大学是建立人际关系和社交圈子的关键时期，健康的身体有助于更好地融入和参与社交活动。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85" r="658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锻炼有助于释放压力、缓解焦虑和抑郁情绪，提高自信心和情绪稳定性。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通过锻炼，可以增强心肺功能、肌肉力量和耐力，提高身体的协调性和平衡性。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健康的身体形象有助于提升个人魅力和自信心，更好地展示自己的风采。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坚持锻炼有助于培养自律和毅力，提高自我管理能力，对学业和未来的工作都有积极影响。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提高身体素质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培养自律习惯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锻炼身体的益处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2" b="794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通过有氧运动，如跑步、游泳等，提高心肺耐力，增强呼吸系统功能。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通过重量训练，如举重、俯卧撑等，增加肌肉力量和耐力，提高身体协调性。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通过合理的饮食和锻炼，控制体重在健康范围内，保持身体健康。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增强心肺功能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增加肌肉力量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通过持续的有氧运动和力量训练，降低体脂率，塑造健康体型。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通过拉伸和瑜伽等运动，提高身体的柔韧性和灵活性，预防运动损伤。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养成良好的运动习惯，保持每周至少三次的运动频率，促进身体健康。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降低体脂率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提高柔韧性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培养运动习惯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通过长期坚持锻炼和健康的生活方式，预防慢性疾病的发生。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通过锻炼和均衡的饮食，提高免疫力，减少疾病的发生。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通过运动释放压力，促进心理健康，提高生活质量。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预防慢性疾病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每周三次，每次30-45分钟，有助于提高心肺功能和耐力。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每周两次，每次30分钟，有助于增强心肺功能和肌肉耐力。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骑行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每周一次，每次45分钟，有助于提高心肺功能和腿部肌肉力量。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每周两次，每次3组，每组8-12个动作，有助于增强肌肉力量和耐力。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每天一次，每次3组，每组15-20个，有助于增强上肢和胸肌力量。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仰卧起坐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每天一次，每次3组，每组15-20个，有助于增强腹部肌肉力量。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每周两次，每次45分钟，有助于提高身体柔韧性和平衡性。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拉伸运动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普拉提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每次力量训练后进行全身拉伸，有助于放松肌肉和预防运动损伤。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每周一次，每次60分钟，有助于提高身体核心力量和柔韧性。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每天两次，每次1分钟，有助于提高平衡感和稳定性。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单脚站立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每周两次，每次20分钟，有助于提高身体协调性和平衡性。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波球训练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每周一次，每次60分钟，有助于提高身体柔韧性和平衡性。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太极拳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平衡性训练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88" r="19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总结词：合理规划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详细描述：每周至少进行三次有氧运动，如跑步、游泳或骑自行车，以增强心肺功能和耐力。另外，加入两次力量训练，如举重或健身训练，以增强肌肉力量和耐力。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每周锻炼次数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https://d.book118.com/128117054076006022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2024-08-28T18:50:38.176</cp:lastPrinted>
  <dcterms:created xsi:type="dcterms:W3CDTF">2024-08-28T10:50:38Z</dcterms:created>
  <dcterms:modified xsi:type="dcterms:W3CDTF">2024-08-28T10:50:40Z</dcterms:modified>
</cp:coreProperties>
</file>