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695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5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C2D500-F774-4283-A4A8-BC588E49B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BEE333-B5EF-4351-A9AA-744FBBEB2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11EF0B-BD88-40C1-B3B4-676F22C4D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4C776-FD5A-427D-8C09-4360CDF38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EF996E-FD4F-4F1A-97F2-79CEE1EC5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452B7A-CD33-4715-954B-FE818B280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DABF85-14F6-4417-B1A5-9684F197E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37777D-9E68-4BCD-9FBF-D3FECF2F3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13D156-16F3-4B0C-8DC2-617CD98FC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7EC6B8-A3FF-4E86-A6A6-A5625B5BF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8008AD-76F0-4B89-9E4A-302EB5C7F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wrap="square" rtlCol="0" anchor="t">
            <a:normAutofit/>
          </a:bodyPr>
          <a:lstStyle>
            <a:lvl1pPr>
              <a:defRPr lang="zh-CN" altLang="en-US" sz="720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marL="0" lvl="0" defTabSz="1218565"/>
            <a:r>
              <a:rPr sz="6000">
                <a:sym typeface="+mn-ea"/>
              </a:rPr>
              <a:t>单击此处编辑母版标题样式</a:t>
            </a:r>
            <a:endParaRPr lang="zh-CN" altLang="en-US" sz="60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>
                <a:sym typeface="+mn-ea"/>
              </a:rPr>
              <a:t>单击此处编辑母版副标题样式</a:t>
            </a:r>
            <a:endParaRPr lang="zh-CN" altLang="en-US" b="1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公司名占位符</a:t>
            </a:r>
            <a:endParaRPr lang="en-US" altLang="zh-CN" sz="18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署名占位符</a:t>
            </a:r>
            <a:endParaRPr lang="zh-CN" altLang="en-US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wrap="square" anchor="b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800" b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0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685" r:id="rId2"/>
    <p:sldLayoutId id="2147488686" r:id="rId3"/>
    <p:sldLayoutId id="2147488687" r:id="rId4"/>
    <p:sldLayoutId id="2147488688" r:id="rId5"/>
    <p:sldLayoutId id="2147488689" r:id="rId6"/>
    <p:sldLayoutId id="2147488690" r:id="rId7"/>
    <p:sldLayoutId id="2147488691" r:id="rId8"/>
    <p:sldLayoutId id="2147488692" r:id="rId9"/>
    <p:sldLayoutId id="2147488693" r:id="rId10"/>
    <p:sldLayoutId id="214748869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tags" Target="../tags/tag90.xml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tags" Target="../tags/tag94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12000006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 fontScale="90000"/>
          </a:bodyPr>
          <a:lstStyle/>
          <a:p>
            <a:r>
              <a:rPr lang="zh-CN" altLang="en-US">
                <a:sym typeface="+mn-lt"/>
              </a:rPr>
              <a:t>二年级上册语文课件快乐读书吧读读童话故事部编版</a:t>
            </a:r>
            <a:endParaRPr lang="zh-CN" altLang="en-US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lstStyle/>
          <a:p>
            <a:endParaRPr lang="zh-CN" altLang="en-US" sz="220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lstStyle/>
          <a:p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08" name="@这不是阿燊"/>
          <p:cNvSpPr/>
          <p:nvPr>
            <p:custDataLst>
              <p:tags r:id="rId4"/>
            </p:custDataLst>
          </p:nvPr>
        </p:nvSpPr>
        <p:spPr>
          <a:xfrm>
            <a:off x="4644000" y="104965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4965310" y="110363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5905745" y="110363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7"/>
            </p:custDataLst>
          </p:nvPr>
        </p:nvSpPr>
        <p:spPr>
          <a:xfrm>
            <a:off x="4644000" y="2058670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8"/>
            </p:custDataLst>
          </p:nvPr>
        </p:nvSpPr>
        <p:spPr>
          <a:xfrm>
            <a:off x="4965310" y="2112645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9"/>
            </p:custDataLst>
          </p:nvPr>
        </p:nvSpPr>
        <p:spPr>
          <a:xfrm>
            <a:off x="5905745" y="2112645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快乐读书吧</a:t>
            </a:r>
            <a:endParaRPr lang="zh-CN" altLang="en-US" sz="2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10"/>
            </p:custDataLst>
          </p:nvPr>
        </p:nvSpPr>
        <p:spPr>
          <a:xfrm>
            <a:off x="4644000" y="30676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4965310" y="31216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5905745" y="31216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童话故事</a:t>
            </a:r>
            <a:endParaRPr lang="zh-CN" altLang="en-US" sz="2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3"/>
            </p:custDataLst>
          </p:nvPr>
        </p:nvSpPr>
        <p:spPr>
          <a:xfrm>
            <a:off x="4644000" y="4076700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4"/>
            </p:custDataLst>
          </p:nvPr>
        </p:nvSpPr>
        <p:spPr>
          <a:xfrm>
            <a:off x="4965310" y="4130675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5"/>
            </p:custDataLst>
          </p:nvPr>
        </p:nvSpPr>
        <p:spPr>
          <a:xfrm>
            <a:off x="5905745" y="4130675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部编版二年级上册语文课件</a:t>
            </a:r>
            <a:endParaRPr lang="zh-CN" altLang="en-US" sz="2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6"/>
            </p:custDataLst>
          </p:nvPr>
        </p:nvSpPr>
        <p:spPr>
          <a:xfrm>
            <a:off x="4644000" y="508571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7"/>
            </p:custDataLst>
          </p:nvPr>
        </p:nvSpPr>
        <p:spPr>
          <a:xfrm>
            <a:off x="4965310" y="513969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8"/>
            </p:custDataLst>
          </p:nvPr>
        </p:nvSpPr>
        <p:spPr>
          <a:xfrm>
            <a:off x="5905745" y="513969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快乐读书吧读读童话故事部编版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https://d.book118.com/128120000061006026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9"/>
</p:tagLst>
</file>

<file path=ppt/tags/tag76.xml><?xml version="1.0" encoding="utf-8"?>
<p:tagLst xmlns:p="http://schemas.openxmlformats.org/presentationml/2006/main">
  <p:tag name="KSO_WM_BEAUTIFY_FLAG" val="#wm#"/>
  <p:tag name="KSO_WM_SLIDE_ID" val="custom20230983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1_1"/>
  <p:tag name="KSO_WM_UNIT_INDEX" val="1_1_1"/>
  <p:tag name="KSO_WM_UNIT_LAYERLEVEL" val="1_1_1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1_2"/>
  <p:tag name="KSO_WM_UNIT_INDEX" val="1_1_2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2_1"/>
  <p:tag name="KSO_WM_UNIT_INDEX" val="1_2_1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2_2"/>
  <p:tag name="KSO_WM_UNIT_INDEX" val="1_2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3_1"/>
  <p:tag name="KSO_WM_UNIT_INDEX" val="1_3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3_2"/>
  <p:tag name="KSO_WM_UNIT_INDEX" val="1_3_2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4_1"/>
  <p:tag name="KSO_WM_UNIT_INDEX" val="1_4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4_2"/>
  <p:tag name="KSO_WM_UNIT_INDEX" val="1_4_2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5_1"/>
  <p:tag name="KSO_WM_UNIT_INDEX" val="1_5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i*1_5_2"/>
  <p:tag name="KSO_WM_UNIT_INDEX" val="1_5_2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3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二年级上册语文课件快乐读书吧读读童话故事部编版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2024-09-03T17:38:41.894</cp:lastPrinted>
  <dcterms:created xsi:type="dcterms:W3CDTF">2024-09-03T09:38:41Z</dcterms:created>
  <dcterms:modified xsi:type="dcterms:W3CDTF">2024-09-03T09:38:43Z</dcterms:modified>
</cp:coreProperties>
</file>